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7223125" cx="12841275"/>
  <p:notesSz cx="6858000" cy="9144000"/>
  <p:embeddedFontLst>
    <p:embeddedFont>
      <p:font typeface="Roboto Black"/>
      <p:bold r:id="rId14"/>
      <p:boldItalic r:id="rId15"/>
    </p:embeddedFon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obotoBlack-boldItalic.fntdata"/><Relationship Id="rId14" Type="http://schemas.openxmlformats.org/officeDocument/2006/relationships/font" Target="fonts/RobotoBlack-bold.fntdata"/><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 Target="slides/slide1.xml"/><Relationship Id="rId19" Type="http://schemas.openxmlformats.org/officeDocument/2006/relationships/font" Target="fonts/Roboto-boldItalic.fntdata"/><Relationship Id="rId6" Type="http://schemas.openxmlformats.org/officeDocument/2006/relationships/slide" Target="slides/slide2.xml"/><Relationship Id="rId18"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 name="Google Shape;4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 name="Shape 45"/>
        <p:cNvGrpSpPr/>
        <p:nvPr/>
      </p:nvGrpSpPr>
      <p:grpSpPr>
        <a:xfrm>
          <a:off x="0" y="0"/>
          <a:ext cx="0" cy="0"/>
          <a:chOff x="0" y="0"/>
          <a:chExt cx="0" cy="0"/>
        </a:xfrm>
      </p:grpSpPr>
      <p:sp>
        <p:nvSpPr>
          <p:cNvPr id="46" name="Google Shape;46;g8ea994a91f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 name="Google Shape;47;g8ea994a91f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8ea994a91f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g8ea994a91f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8ea994a91f_0_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 name="Google Shape;68;g8ea994a91f_0_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8ea994a91f_0_20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g8ea994a91f_0_2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8ea994a91f_0_2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g8ea994a91f_0_2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8ea994a91f_0_24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g8ea994a91f_0_2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8ea994a91f_0_25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g8ea994a91f_0_2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8ea994a91f_0_2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g8ea994a91f_0_2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7.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7" name="Shape 17"/>
        <p:cNvGrpSpPr/>
        <p:nvPr/>
      </p:nvGrpSpPr>
      <p:grpSpPr>
        <a:xfrm>
          <a:off x="0" y="0"/>
          <a:ext cx="0" cy="0"/>
          <a:chOff x="0" y="0"/>
          <a:chExt cx="0" cy="0"/>
        </a:xfrm>
      </p:grpSpPr>
      <p:sp>
        <p:nvSpPr>
          <p:cNvPr id="18" name="Google Shape;18;p2"/>
          <p:cNvSpPr txBox="1"/>
          <p:nvPr>
            <p:ph type="ctrTitle"/>
          </p:nvPr>
        </p:nvSpPr>
        <p:spPr>
          <a:xfrm>
            <a:off x="6611490" y="2990455"/>
            <a:ext cx="6030682" cy="621106"/>
          </a:xfrm>
          <a:prstGeom prst="rect">
            <a:avLst/>
          </a:prstGeom>
          <a:solidFill>
            <a:schemeClr val="accent2"/>
          </a:solidFill>
          <a:ln>
            <a:noFill/>
          </a:ln>
        </p:spPr>
        <p:txBody>
          <a:bodyPr anchorCtr="0" anchor="b" bIns="45700" lIns="0" spcFirstLastPara="1" rIns="0" wrap="square" tIns="45700">
            <a:noAutofit/>
          </a:bodyPr>
          <a:lstStyle>
            <a:lvl1pPr lvl="0" algn="ctr">
              <a:spcBef>
                <a:spcPts val="0"/>
              </a:spcBef>
              <a:spcAft>
                <a:spcPts val="0"/>
              </a:spcAft>
              <a:buClr>
                <a:schemeClr val="dk1"/>
              </a:buClr>
              <a:buSzPts val="2800"/>
              <a:buFont typeface="Roboto Black"/>
              <a:buNone/>
              <a:defRPr b="1" sz="2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
          <p:cNvSpPr txBox="1"/>
          <p:nvPr>
            <p:ph idx="1" type="subTitle"/>
          </p:nvPr>
        </p:nvSpPr>
        <p:spPr>
          <a:xfrm>
            <a:off x="6611557" y="3611561"/>
            <a:ext cx="6030548" cy="567868"/>
          </a:xfrm>
          <a:prstGeom prst="rect">
            <a:avLst/>
          </a:prstGeom>
          <a:noFill/>
          <a:ln>
            <a:noFill/>
          </a:ln>
        </p:spPr>
        <p:txBody>
          <a:bodyPr anchorCtr="0" anchor="t" bIns="45700" lIns="0" spcFirstLastPara="1" rIns="0" wrap="square" tIns="45700">
            <a:noAutofit/>
          </a:bodyPr>
          <a:lstStyle>
            <a:lvl1pPr lvl="0" algn="ctr">
              <a:lnSpc>
                <a:spcPct val="100000"/>
              </a:lnSpc>
              <a:spcBef>
                <a:spcPts val="960"/>
              </a:spcBef>
              <a:spcAft>
                <a:spcPts val="0"/>
              </a:spcAft>
              <a:buSzPts val="2400"/>
              <a:buNone/>
              <a:defRPr sz="2400">
                <a:solidFill>
                  <a:schemeClr val="accent5"/>
                </a:solidFill>
              </a:defRPr>
            </a:lvl1pPr>
            <a:lvl2pPr lvl="1" algn="ctr">
              <a:lnSpc>
                <a:spcPct val="100000"/>
              </a:lnSpc>
              <a:spcBef>
                <a:spcPts val="320"/>
              </a:spcBef>
              <a:spcAft>
                <a:spcPts val="0"/>
              </a:spcAft>
              <a:buSzPts val="2200"/>
              <a:buNone/>
              <a:defRPr>
                <a:solidFill>
                  <a:srgbClr val="98999A"/>
                </a:solidFill>
              </a:defRPr>
            </a:lvl2pPr>
            <a:lvl3pPr lvl="2" algn="ctr">
              <a:lnSpc>
                <a:spcPct val="100000"/>
              </a:lnSpc>
              <a:spcBef>
                <a:spcPts val="320"/>
              </a:spcBef>
              <a:spcAft>
                <a:spcPts val="0"/>
              </a:spcAft>
              <a:buSzPts val="2200"/>
              <a:buNone/>
              <a:defRPr>
                <a:solidFill>
                  <a:srgbClr val="98999A"/>
                </a:solidFill>
              </a:defRPr>
            </a:lvl3pPr>
            <a:lvl4pPr lvl="3" algn="ctr">
              <a:lnSpc>
                <a:spcPct val="100000"/>
              </a:lnSpc>
              <a:spcBef>
                <a:spcPts val="320"/>
              </a:spcBef>
              <a:spcAft>
                <a:spcPts val="0"/>
              </a:spcAft>
              <a:buSzPts val="1600"/>
              <a:buNone/>
              <a:defRPr>
                <a:solidFill>
                  <a:srgbClr val="98999A"/>
                </a:solidFill>
              </a:defRPr>
            </a:lvl4pPr>
            <a:lvl5pPr lvl="4" algn="ctr">
              <a:spcBef>
                <a:spcPts val="480"/>
              </a:spcBef>
              <a:spcAft>
                <a:spcPts val="0"/>
              </a:spcAft>
              <a:buClr>
                <a:srgbClr val="98999A"/>
              </a:buClr>
              <a:buSzPts val="2400"/>
              <a:buNone/>
              <a:defRPr>
                <a:solidFill>
                  <a:srgbClr val="98999A"/>
                </a:solidFill>
              </a:defRPr>
            </a:lvl5pPr>
            <a:lvl6pPr lvl="5" algn="ctr">
              <a:spcBef>
                <a:spcPts val="420"/>
              </a:spcBef>
              <a:spcAft>
                <a:spcPts val="0"/>
              </a:spcAft>
              <a:buClr>
                <a:srgbClr val="98999A"/>
              </a:buClr>
              <a:buSzPts val="2100"/>
              <a:buNone/>
              <a:defRPr>
                <a:solidFill>
                  <a:srgbClr val="98999A"/>
                </a:solidFill>
              </a:defRPr>
            </a:lvl6pPr>
            <a:lvl7pPr lvl="6" algn="ctr">
              <a:spcBef>
                <a:spcPts val="420"/>
              </a:spcBef>
              <a:spcAft>
                <a:spcPts val="0"/>
              </a:spcAft>
              <a:buClr>
                <a:srgbClr val="98999A"/>
              </a:buClr>
              <a:buSzPts val="2100"/>
              <a:buNone/>
              <a:defRPr>
                <a:solidFill>
                  <a:srgbClr val="98999A"/>
                </a:solidFill>
              </a:defRPr>
            </a:lvl7pPr>
            <a:lvl8pPr lvl="7" algn="ctr">
              <a:spcBef>
                <a:spcPts val="420"/>
              </a:spcBef>
              <a:spcAft>
                <a:spcPts val="0"/>
              </a:spcAft>
              <a:buClr>
                <a:srgbClr val="98999A"/>
              </a:buClr>
              <a:buSzPts val="2100"/>
              <a:buNone/>
              <a:defRPr>
                <a:solidFill>
                  <a:srgbClr val="98999A"/>
                </a:solidFill>
              </a:defRPr>
            </a:lvl8pPr>
            <a:lvl9pPr lvl="8" algn="ctr">
              <a:spcBef>
                <a:spcPts val="420"/>
              </a:spcBef>
              <a:spcAft>
                <a:spcPts val="0"/>
              </a:spcAft>
              <a:buClr>
                <a:srgbClr val="98999A"/>
              </a:buClr>
              <a:buSzPts val="2100"/>
              <a:buNone/>
              <a:defRPr>
                <a:solidFill>
                  <a:srgbClr val="98999A"/>
                </a:solidFill>
              </a:defRPr>
            </a:lvl9pPr>
          </a:lstStyle>
          <a:p/>
        </p:txBody>
      </p:sp>
      <p:pic>
        <p:nvPicPr>
          <p:cNvPr id="20" name="Google Shape;20;p2"/>
          <p:cNvPicPr preferRelativeResize="0"/>
          <p:nvPr/>
        </p:nvPicPr>
        <p:blipFill rotWithShape="1">
          <a:blip r:embed="rId2">
            <a:alphaModFix/>
          </a:blip>
          <a:srcRect b="0" l="34193" r="5758" t="0"/>
          <a:stretch/>
        </p:blipFill>
        <p:spPr>
          <a:xfrm flipH="1">
            <a:off x="-92598" y="-1"/>
            <a:ext cx="6504973" cy="7223125"/>
          </a:xfrm>
          <a:prstGeom prst="rect">
            <a:avLst/>
          </a:prstGeom>
          <a:noFill/>
          <a:ln>
            <a:noFill/>
          </a:ln>
        </p:spPr>
      </p:pic>
      <p:pic>
        <p:nvPicPr>
          <p:cNvPr id="21" name="Google Shape;21;p2"/>
          <p:cNvPicPr preferRelativeResize="0"/>
          <p:nvPr/>
        </p:nvPicPr>
        <p:blipFill rotWithShape="1">
          <a:blip r:embed="rId3">
            <a:alphaModFix/>
          </a:blip>
          <a:srcRect b="0" l="0" r="0" t="0"/>
          <a:stretch/>
        </p:blipFill>
        <p:spPr>
          <a:xfrm>
            <a:off x="8739865" y="5266481"/>
            <a:ext cx="1773932" cy="133628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 name="Shape 22"/>
        <p:cNvGrpSpPr/>
        <p:nvPr/>
      </p:nvGrpSpPr>
      <p:grpSpPr>
        <a:xfrm>
          <a:off x="0" y="0"/>
          <a:ext cx="0" cy="0"/>
          <a:chOff x="0" y="0"/>
          <a:chExt cx="0" cy="0"/>
        </a:xfrm>
      </p:grpSpPr>
      <p:sp>
        <p:nvSpPr>
          <p:cNvPr id="23" name="Google Shape;23;p3"/>
          <p:cNvSpPr txBox="1"/>
          <p:nvPr>
            <p:ph type="title"/>
          </p:nvPr>
        </p:nvSpPr>
        <p:spPr>
          <a:xfrm>
            <a:off x="3998230" y="376264"/>
            <a:ext cx="4844828" cy="492443"/>
          </a:xfrm>
          <a:prstGeom prst="rect">
            <a:avLst/>
          </a:prstGeom>
          <a:solidFill>
            <a:schemeClr val="accent2"/>
          </a:solidFill>
          <a:ln>
            <a:noFill/>
          </a:ln>
        </p:spPr>
        <p:txBody>
          <a:bodyPr anchorCtr="0" anchor="ctr" bIns="91425" lIns="91425" spcFirstLastPara="1" rIns="91425" wrap="square" tIns="91425">
            <a:noAutofit/>
          </a:bodyPr>
          <a:lstStyle>
            <a:lvl1pPr lvl="0" algn="ctr">
              <a:spcBef>
                <a:spcPts val="0"/>
              </a:spcBef>
              <a:spcAft>
                <a:spcPts val="0"/>
              </a:spcAft>
              <a:buClr>
                <a:schemeClr val="accent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p:nvPr/>
        </p:nvSpPr>
        <p:spPr>
          <a:xfrm>
            <a:off x="97300" y="6486075"/>
            <a:ext cx="3788700" cy="678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showMasterSp="0">
  <p:cSld name="Section Title">
    <p:spTree>
      <p:nvGrpSpPr>
        <p:cNvPr id="25" name="Shape 25"/>
        <p:cNvGrpSpPr/>
        <p:nvPr/>
      </p:nvGrpSpPr>
      <p:grpSpPr>
        <a:xfrm>
          <a:off x="0" y="0"/>
          <a:ext cx="0" cy="0"/>
          <a:chOff x="0" y="0"/>
          <a:chExt cx="0" cy="0"/>
        </a:xfrm>
      </p:grpSpPr>
      <p:sp>
        <p:nvSpPr>
          <p:cNvPr id="26" name="Google Shape;26;p4"/>
          <p:cNvSpPr txBox="1"/>
          <p:nvPr>
            <p:ph type="ctrTitle"/>
          </p:nvPr>
        </p:nvSpPr>
        <p:spPr>
          <a:xfrm>
            <a:off x="1042002" y="4276791"/>
            <a:ext cx="10601594" cy="621106"/>
          </a:xfrm>
          <a:prstGeom prst="rect">
            <a:avLst/>
          </a:prstGeom>
          <a:solidFill>
            <a:schemeClr val="accent2"/>
          </a:solidFill>
          <a:ln>
            <a:noFill/>
          </a:ln>
        </p:spPr>
        <p:txBody>
          <a:bodyPr anchorCtr="0" anchor="b" bIns="45700" lIns="0" spcFirstLastPara="1" rIns="0" wrap="square" tIns="45700">
            <a:noAutofit/>
          </a:bodyPr>
          <a:lstStyle>
            <a:lvl1pPr lvl="0" algn="l">
              <a:spcBef>
                <a:spcPts val="0"/>
              </a:spcBef>
              <a:spcAft>
                <a:spcPts val="0"/>
              </a:spcAft>
              <a:buClr>
                <a:schemeClr val="dk1"/>
              </a:buClr>
              <a:buSzPts val="2800"/>
              <a:buFont typeface="Roboto Black"/>
              <a:buNone/>
              <a:defRPr b="1" sz="2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subTitle"/>
          </p:nvPr>
        </p:nvSpPr>
        <p:spPr>
          <a:xfrm>
            <a:off x="1042002" y="4897897"/>
            <a:ext cx="10601358" cy="567868"/>
          </a:xfrm>
          <a:prstGeom prst="rect">
            <a:avLst/>
          </a:prstGeom>
          <a:noFill/>
          <a:ln>
            <a:noFill/>
          </a:ln>
        </p:spPr>
        <p:txBody>
          <a:bodyPr anchorCtr="0" anchor="t" bIns="45700" lIns="0" spcFirstLastPara="1" rIns="0" wrap="square" tIns="45700">
            <a:noAutofit/>
          </a:bodyPr>
          <a:lstStyle>
            <a:lvl1pPr lvl="0" algn="l">
              <a:lnSpc>
                <a:spcPct val="100000"/>
              </a:lnSpc>
              <a:spcBef>
                <a:spcPts val="960"/>
              </a:spcBef>
              <a:spcAft>
                <a:spcPts val="0"/>
              </a:spcAft>
              <a:buSzPts val="2400"/>
              <a:buNone/>
              <a:defRPr sz="2400">
                <a:solidFill>
                  <a:schemeClr val="accent5"/>
                </a:solidFill>
              </a:defRPr>
            </a:lvl1pPr>
            <a:lvl2pPr lvl="1" algn="ctr">
              <a:lnSpc>
                <a:spcPct val="100000"/>
              </a:lnSpc>
              <a:spcBef>
                <a:spcPts val="320"/>
              </a:spcBef>
              <a:spcAft>
                <a:spcPts val="0"/>
              </a:spcAft>
              <a:buSzPts val="2200"/>
              <a:buNone/>
              <a:defRPr>
                <a:solidFill>
                  <a:srgbClr val="98999A"/>
                </a:solidFill>
              </a:defRPr>
            </a:lvl2pPr>
            <a:lvl3pPr lvl="2" algn="ctr">
              <a:lnSpc>
                <a:spcPct val="100000"/>
              </a:lnSpc>
              <a:spcBef>
                <a:spcPts val="320"/>
              </a:spcBef>
              <a:spcAft>
                <a:spcPts val="0"/>
              </a:spcAft>
              <a:buSzPts val="2200"/>
              <a:buNone/>
              <a:defRPr>
                <a:solidFill>
                  <a:srgbClr val="98999A"/>
                </a:solidFill>
              </a:defRPr>
            </a:lvl3pPr>
            <a:lvl4pPr lvl="3" algn="ctr">
              <a:lnSpc>
                <a:spcPct val="100000"/>
              </a:lnSpc>
              <a:spcBef>
                <a:spcPts val="320"/>
              </a:spcBef>
              <a:spcAft>
                <a:spcPts val="0"/>
              </a:spcAft>
              <a:buSzPts val="1600"/>
              <a:buNone/>
              <a:defRPr>
                <a:solidFill>
                  <a:srgbClr val="98999A"/>
                </a:solidFill>
              </a:defRPr>
            </a:lvl4pPr>
            <a:lvl5pPr lvl="4" algn="ctr">
              <a:spcBef>
                <a:spcPts val="480"/>
              </a:spcBef>
              <a:spcAft>
                <a:spcPts val="0"/>
              </a:spcAft>
              <a:buClr>
                <a:srgbClr val="98999A"/>
              </a:buClr>
              <a:buSzPts val="2400"/>
              <a:buNone/>
              <a:defRPr>
                <a:solidFill>
                  <a:srgbClr val="98999A"/>
                </a:solidFill>
              </a:defRPr>
            </a:lvl5pPr>
            <a:lvl6pPr lvl="5" algn="ctr">
              <a:spcBef>
                <a:spcPts val="420"/>
              </a:spcBef>
              <a:spcAft>
                <a:spcPts val="0"/>
              </a:spcAft>
              <a:buClr>
                <a:srgbClr val="98999A"/>
              </a:buClr>
              <a:buSzPts val="2100"/>
              <a:buNone/>
              <a:defRPr>
                <a:solidFill>
                  <a:srgbClr val="98999A"/>
                </a:solidFill>
              </a:defRPr>
            </a:lvl6pPr>
            <a:lvl7pPr lvl="6" algn="ctr">
              <a:spcBef>
                <a:spcPts val="420"/>
              </a:spcBef>
              <a:spcAft>
                <a:spcPts val="0"/>
              </a:spcAft>
              <a:buClr>
                <a:srgbClr val="98999A"/>
              </a:buClr>
              <a:buSzPts val="2100"/>
              <a:buNone/>
              <a:defRPr>
                <a:solidFill>
                  <a:srgbClr val="98999A"/>
                </a:solidFill>
              </a:defRPr>
            </a:lvl7pPr>
            <a:lvl8pPr lvl="7" algn="ctr">
              <a:spcBef>
                <a:spcPts val="420"/>
              </a:spcBef>
              <a:spcAft>
                <a:spcPts val="0"/>
              </a:spcAft>
              <a:buClr>
                <a:srgbClr val="98999A"/>
              </a:buClr>
              <a:buSzPts val="2100"/>
              <a:buNone/>
              <a:defRPr>
                <a:solidFill>
                  <a:srgbClr val="98999A"/>
                </a:solidFill>
              </a:defRPr>
            </a:lvl8pPr>
            <a:lvl9pPr lvl="8" algn="ctr">
              <a:spcBef>
                <a:spcPts val="420"/>
              </a:spcBef>
              <a:spcAft>
                <a:spcPts val="0"/>
              </a:spcAft>
              <a:buClr>
                <a:srgbClr val="98999A"/>
              </a:buClr>
              <a:buSzPts val="2100"/>
              <a:buNone/>
              <a:defRPr>
                <a:solidFill>
                  <a:srgbClr val="98999A"/>
                </a:solidFill>
              </a:defRPr>
            </a:lvl9pPr>
          </a:lstStyle>
          <a:p/>
        </p:txBody>
      </p:sp>
      <p:pic>
        <p:nvPicPr>
          <p:cNvPr id="28" name="Google Shape;28;p4"/>
          <p:cNvPicPr preferRelativeResize="0"/>
          <p:nvPr/>
        </p:nvPicPr>
        <p:blipFill rotWithShape="1">
          <a:blip r:embed="rId2">
            <a:alphaModFix/>
          </a:blip>
          <a:srcRect b="0" l="0" r="0" t="0"/>
          <a:stretch/>
        </p:blipFill>
        <p:spPr>
          <a:xfrm>
            <a:off x="8211413" y="696023"/>
            <a:ext cx="2830836" cy="1065861"/>
          </a:xfrm>
          <a:prstGeom prst="rect">
            <a:avLst/>
          </a:prstGeom>
          <a:noFill/>
          <a:ln>
            <a:noFill/>
          </a:ln>
        </p:spPr>
      </p:pic>
      <p:pic>
        <p:nvPicPr>
          <p:cNvPr id="29" name="Google Shape;29;p4"/>
          <p:cNvPicPr preferRelativeResize="0"/>
          <p:nvPr/>
        </p:nvPicPr>
        <p:blipFill rotWithShape="1">
          <a:blip r:embed="rId3">
            <a:alphaModFix/>
          </a:blip>
          <a:srcRect b="41531" l="4960" r="4960" t="24356"/>
          <a:stretch/>
        </p:blipFill>
        <p:spPr>
          <a:xfrm>
            <a:off x="0" y="0"/>
            <a:ext cx="12841288" cy="3470031"/>
          </a:xfrm>
          <a:prstGeom prst="rect">
            <a:avLst/>
          </a:prstGeom>
          <a:noFill/>
          <a:ln>
            <a:noFill/>
          </a:ln>
        </p:spPr>
      </p:pic>
      <p:pic>
        <p:nvPicPr>
          <p:cNvPr id="30" name="Google Shape;30;p4"/>
          <p:cNvPicPr preferRelativeResize="0"/>
          <p:nvPr/>
        </p:nvPicPr>
        <p:blipFill rotWithShape="1">
          <a:blip r:embed="rId4">
            <a:alphaModFix/>
          </a:blip>
          <a:srcRect b="0" l="0" r="0" t="0"/>
          <a:stretch/>
        </p:blipFill>
        <p:spPr>
          <a:xfrm>
            <a:off x="11042249" y="2119830"/>
            <a:ext cx="1634085" cy="123093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Title" showMasterSp="0">
  <p:cSld name="1_Section Title">
    <p:spTree>
      <p:nvGrpSpPr>
        <p:cNvPr id="31" name="Shape 31"/>
        <p:cNvGrpSpPr/>
        <p:nvPr/>
      </p:nvGrpSpPr>
      <p:grpSpPr>
        <a:xfrm>
          <a:off x="0" y="0"/>
          <a:ext cx="0" cy="0"/>
          <a:chOff x="0" y="0"/>
          <a:chExt cx="0" cy="0"/>
        </a:xfrm>
      </p:grpSpPr>
      <p:pic>
        <p:nvPicPr>
          <p:cNvPr id="32" name="Google Shape;32;p5"/>
          <p:cNvPicPr preferRelativeResize="0"/>
          <p:nvPr/>
        </p:nvPicPr>
        <p:blipFill rotWithShape="1">
          <a:blip r:embed="rId2">
            <a:alphaModFix/>
          </a:blip>
          <a:srcRect b="13593" l="15978" r="4959" t="24355"/>
          <a:stretch/>
        </p:blipFill>
        <p:spPr>
          <a:xfrm>
            <a:off x="-60960" y="-2031"/>
            <a:ext cx="12902248" cy="7225791"/>
          </a:xfrm>
          <a:prstGeom prst="rect">
            <a:avLst/>
          </a:prstGeom>
          <a:noFill/>
          <a:ln>
            <a:noFill/>
          </a:ln>
        </p:spPr>
      </p:pic>
      <p:pic>
        <p:nvPicPr>
          <p:cNvPr id="33" name="Google Shape;33;p5"/>
          <p:cNvPicPr preferRelativeResize="0"/>
          <p:nvPr/>
        </p:nvPicPr>
        <p:blipFill rotWithShape="1">
          <a:blip r:embed="rId3">
            <a:alphaModFix/>
          </a:blip>
          <a:srcRect b="0" l="0" r="0" t="0"/>
          <a:stretch/>
        </p:blipFill>
        <p:spPr>
          <a:xfrm>
            <a:off x="5603602" y="472342"/>
            <a:ext cx="1634085" cy="1230939"/>
          </a:xfrm>
          <a:prstGeom prst="rect">
            <a:avLst/>
          </a:prstGeom>
          <a:noFill/>
          <a:ln>
            <a:noFill/>
          </a:ln>
        </p:spPr>
      </p:pic>
      <p:sp>
        <p:nvSpPr>
          <p:cNvPr id="34" name="Google Shape;34;p5"/>
          <p:cNvSpPr txBox="1"/>
          <p:nvPr>
            <p:ph type="ctrTitle"/>
          </p:nvPr>
        </p:nvSpPr>
        <p:spPr>
          <a:xfrm>
            <a:off x="1199932" y="3218626"/>
            <a:ext cx="10601594" cy="621106"/>
          </a:xfrm>
          <a:prstGeom prst="rect">
            <a:avLst/>
          </a:prstGeom>
          <a:noFill/>
          <a:ln>
            <a:noFill/>
          </a:ln>
        </p:spPr>
        <p:txBody>
          <a:bodyPr anchorCtr="0" anchor="b" bIns="45700" lIns="0" spcFirstLastPara="1" rIns="0" wrap="square" tIns="45700">
            <a:noAutofit/>
          </a:bodyPr>
          <a:lstStyle>
            <a:lvl1pPr lvl="0" algn="ctr">
              <a:spcBef>
                <a:spcPts val="0"/>
              </a:spcBef>
              <a:spcAft>
                <a:spcPts val="0"/>
              </a:spcAft>
              <a:buClr>
                <a:schemeClr val="lt2"/>
              </a:buClr>
              <a:buSzPts val="2800"/>
              <a:buFont typeface="Roboto Black"/>
              <a:buNone/>
              <a:defRPr b="1" sz="28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subTitle"/>
          </p:nvPr>
        </p:nvSpPr>
        <p:spPr>
          <a:xfrm>
            <a:off x="1200050" y="3839732"/>
            <a:ext cx="10601358" cy="567868"/>
          </a:xfrm>
          <a:prstGeom prst="rect">
            <a:avLst/>
          </a:prstGeom>
          <a:noFill/>
          <a:ln>
            <a:noFill/>
          </a:ln>
        </p:spPr>
        <p:txBody>
          <a:bodyPr anchorCtr="0" anchor="t" bIns="45700" lIns="0" spcFirstLastPara="1" rIns="0" wrap="square" tIns="45700">
            <a:noAutofit/>
          </a:bodyPr>
          <a:lstStyle>
            <a:lvl1pPr lvl="0" algn="ctr">
              <a:lnSpc>
                <a:spcPct val="100000"/>
              </a:lnSpc>
              <a:spcBef>
                <a:spcPts val="960"/>
              </a:spcBef>
              <a:spcAft>
                <a:spcPts val="0"/>
              </a:spcAft>
              <a:buSzPts val="2400"/>
              <a:buNone/>
              <a:defRPr sz="2400">
                <a:solidFill>
                  <a:schemeClr val="lt2"/>
                </a:solidFill>
              </a:defRPr>
            </a:lvl1pPr>
            <a:lvl2pPr lvl="1" algn="ctr">
              <a:lnSpc>
                <a:spcPct val="100000"/>
              </a:lnSpc>
              <a:spcBef>
                <a:spcPts val="320"/>
              </a:spcBef>
              <a:spcAft>
                <a:spcPts val="0"/>
              </a:spcAft>
              <a:buSzPts val="2200"/>
              <a:buNone/>
              <a:defRPr>
                <a:solidFill>
                  <a:srgbClr val="98999A"/>
                </a:solidFill>
              </a:defRPr>
            </a:lvl2pPr>
            <a:lvl3pPr lvl="2" algn="ctr">
              <a:lnSpc>
                <a:spcPct val="100000"/>
              </a:lnSpc>
              <a:spcBef>
                <a:spcPts val="320"/>
              </a:spcBef>
              <a:spcAft>
                <a:spcPts val="0"/>
              </a:spcAft>
              <a:buSzPts val="2200"/>
              <a:buNone/>
              <a:defRPr>
                <a:solidFill>
                  <a:srgbClr val="98999A"/>
                </a:solidFill>
              </a:defRPr>
            </a:lvl3pPr>
            <a:lvl4pPr lvl="3" algn="ctr">
              <a:lnSpc>
                <a:spcPct val="100000"/>
              </a:lnSpc>
              <a:spcBef>
                <a:spcPts val="320"/>
              </a:spcBef>
              <a:spcAft>
                <a:spcPts val="0"/>
              </a:spcAft>
              <a:buSzPts val="1600"/>
              <a:buNone/>
              <a:defRPr>
                <a:solidFill>
                  <a:srgbClr val="98999A"/>
                </a:solidFill>
              </a:defRPr>
            </a:lvl4pPr>
            <a:lvl5pPr lvl="4" algn="ctr">
              <a:spcBef>
                <a:spcPts val="480"/>
              </a:spcBef>
              <a:spcAft>
                <a:spcPts val="0"/>
              </a:spcAft>
              <a:buClr>
                <a:srgbClr val="98999A"/>
              </a:buClr>
              <a:buSzPts val="2400"/>
              <a:buNone/>
              <a:defRPr>
                <a:solidFill>
                  <a:srgbClr val="98999A"/>
                </a:solidFill>
              </a:defRPr>
            </a:lvl5pPr>
            <a:lvl6pPr lvl="5" algn="ctr">
              <a:spcBef>
                <a:spcPts val="420"/>
              </a:spcBef>
              <a:spcAft>
                <a:spcPts val="0"/>
              </a:spcAft>
              <a:buClr>
                <a:srgbClr val="98999A"/>
              </a:buClr>
              <a:buSzPts val="2100"/>
              <a:buNone/>
              <a:defRPr>
                <a:solidFill>
                  <a:srgbClr val="98999A"/>
                </a:solidFill>
              </a:defRPr>
            </a:lvl6pPr>
            <a:lvl7pPr lvl="6" algn="ctr">
              <a:spcBef>
                <a:spcPts val="420"/>
              </a:spcBef>
              <a:spcAft>
                <a:spcPts val="0"/>
              </a:spcAft>
              <a:buClr>
                <a:srgbClr val="98999A"/>
              </a:buClr>
              <a:buSzPts val="2100"/>
              <a:buNone/>
              <a:defRPr>
                <a:solidFill>
                  <a:srgbClr val="98999A"/>
                </a:solidFill>
              </a:defRPr>
            </a:lvl7pPr>
            <a:lvl8pPr lvl="7" algn="ctr">
              <a:spcBef>
                <a:spcPts val="420"/>
              </a:spcBef>
              <a:spcAft>
                <a:spcPts val="0"/>
              </a:spcAft>
              <a:buClr>
                <a:srgbClr val="98999A"/>
              </a:buClr>
              <a:buSzPts val="2100"/>
              <a:buNone/>
              <a:defRPr>
                <a:solidFill>
                  <a:srgbClr val="98999A"/>
                </a:solidFill>
              </a:defRPr>
            </a:lvl8pPr>
            <a:lvl9pPr lvl="8" algn="ctr">
              <a:spcBef>
                <a:spcPts val="420"/>
              </a:spcBef>
              <a:spcAft>
                <a:spcPts val="0"/>
              </a:spcAft>
              <a:buClr>
                <a:srgbClr val="98999A"/>
              </a:buClr>
              <a:buSzPts val="2100"/>
              <a:buNone/>
              <a:defRPr>
                <a:solidFill>
                  <a:srgbClr val="98999A"/>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st Page Logo" showMasterSp="0">
  <p:cSld name="Last Page Logo">
    <p:spTree>
      <p:nvGrpSpPr>
        <p:cNvPr id="36" name="Shape 36"/>
        <p:cNvGrpSpPr/>
        <p:nvPr/>
      </p:nvGrpSpPr>
      <p:grpSpPr>
        <a:xfrm>
          <a:off x="0" y="0"/>
          <a:ext cx="0" cy="0"/>
          <a:chOff x="0" y="0"/>
          <a:chExt cx="0" cy="0"/>
        </a:xfrm>
      </p:grpSpPr>
      <p:pic>
        <p:nvPicPr>
          <p:cNvPr id="37" name="Google Shape;37;p6"/>
          <p:cNvPicPr preferRelativeResize="0"/>
          <p:nvPr/>
        </p:nvPicPr>
        <p:blipFill rotWithShape="1">
          <a:blip r:embed="rId2">
            <a:alphaModFix/>
          </a:blip>
          <a:srcRect b="0" l="0" r="0" t="0"/>
          <a:stretch/>
        </p:blipFill>
        <p:spPr>
          <a:xfrm>
            <a:off x="3301096" y="1261641"/>
            <a:ext cx="6239096" cy="469984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Layout" showMasterSp="0">
  <p:cSld name="Blank Slide Layout">
    <p:spTree>
      <p:nvGrpSpPr>
        <p:cNvPr id="38" name="Shape 3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 name="Shape 9"/>
        <p:cNvGrpSpPr/>
        <p:nvPr/>
      </p:nvGrpSpPr>
      <p:grpSpPr>
        <a:xfrm>
          <a:off x="0" y="0"/>
          <a:ext cx="0" cy="0"/>
          <a:chOff x="0" y="0"/>
          <a:chExt cx="0" cy="0"/>
        </a:xfrm>
      </p:grpSpPr>
      <p:sp>
        <p:nvSpPr>
          <p:cNvPr id="10" name="Google Shape;10;p1"/>
          <p:cNvSpPr/>
          <p:nvPr/>
        </p:nvSpPr>
        <p:spPr>
          <a:xfrm>
            <a:off x="0" y="448865"/>
            <a:ext cx="12841288" cy="347241"/>
          </a:xfrm>
          <a:prstGeom prst="rect">
            <a:avLst/>
          </a:prstGeom>
          <a:solidFill>
            <a:schemeClr val="accent3"/>
          </a:solidFill>
          <a:ln>
            <a:noFill/>
          </a:ln>
        </p:spPr>
        <p:txBody>
          <a:bodyPr anchorCtr="0" anchor="ctr" bIns="36000" lIns="36000" spcFirstLastPara="1" rIns="36000" wrap="square" tIns="36000">
            <a:noAutofit/>
          </a:bodyPr>
          <a:lstStyle/>
          <a:p>
            <a:pPr indent="0" lvl="0" marL="0" marR="0" rtl="0" algn="ctr">
              <a:spcBef>
                <a:spcPts val="0"/>
              </a:spcBef>
              <a:spcAft>
                <a:spcPts val="0"/>
              </a:spcAft>
              <a:buNone/>
            </a:pPr>
            <a:r>
              <a:t/>
            </a:r>
            <a:endParaRPr b="0" i="0" sz="2000" u="none" cap="none" strike="noStrike">
              <a:solidFill>
                <a:schemeClr val="dk1"/>
              </a:solidFill>
              <a:latin typeface="Roboto"/>
              <a:ea typeface="Roboto"/>
              <a:cs typeface="Roboto"/>
              <a:sym typeface="Roboto"/>
            </a:endParaRPr>
          </a:p>
        </p:txBody>
      </p:sp>
      <p:sp>
        <p:nvSpPr>
          <p:cNvPr id="11" name="Google Shape;11;p1"/>
          <p:cNvSpPr txBox="1"/>
          <p:nvPr>
            <p:ph type="title"/>
          </p:nvPr>
        </p:nvSpPr>
        <p:spPr>
          <a:xfrm>
            <a:off x="3998230" y="376264"/>
            <a:ext cx="4844828" cy="492443"/>
          </a:xfrm>
          <a:prstGeom prst="rect">
            <a:avLst/>
          </a:prstGeom>
          <a:solidFill>
            <a:schemeClr val="accent2"/>
          </a:solidFill>
          <a:ln>
            <a:noFill/>
          </a:ln>
        </p:spPr>
        <p:txBody>
          <a:bodyPr anchorCtr="0" anchor="ctr" bIns="91425" lIns="91425" spcFirstLastPara="1" rIns="91425" wrap="square" tIns="91425">
            <a:noAutofit/>
          </a:bodyPr>
          <a:lstStyle>
            <a:lvl1pPr lvl="0" marR="0" rtl="0" algn="ctr">
              <a:spcBef>
                <a:spcPts val="0"/>
              </a:spcBef>
              <a:spcAft>
                <a:spcPts val="0"/>
              </a:spcAft>
              <a:buClr>
                <a:schemeClr val="accent5"/>
              </a:buClr>
              <a:buSzPts val="2000"/>
              <a:buFont typeface="Roboto Black"/>
              <a:buNone/>
              <a:defRPr b="0" i="0" sz="2000" u="none" cap="none" strike="noStrike">
                <a:solidFill>
                  <a:schemeClr val="accent5"/>
                </a:solidFill>
                <a:latin typeface="Roboto Black"/>
                <a:ea typeface="Roboto Black"/>
                <a:cs typeface="Roboto Black"/>
                <a:sym typeface="Robot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
          <p:cNvSpPr txBox="1"/>
          <p:nvPr>
            <p:ph idx="1" type="body"/>
          </p:nvPr>
        </p:nvSpPr>
        <p:spPr>
          <a:xfrm>
            <a:off x="325844" y="1355586"/>
            <a:ext cx="12189600" cy="4929467"/>
          </a:xfrm>
          <a:prstGeom prst="rect">
            <a:avLst/>
          </a:prstGeom>
          <a:noFill/>
          <a:ln>
            <a:noFill/>
          </a:ln>
        </p:spPr>
        <p:txBody>
          <a:bodyPr anchorCtr="0" anchor="t" bIns="45700" lIns="91425" spcFirstLastPara="1" rIns="91425" wrap="square" tIns="45700">
            <a:noAutofit/>
          </a:bodyPr>
          <a:lstStyle>
            <a:lvl1pPr indent="-381000" lvl="0" marL="457200" marR="0" rtl="0" algn="l">
              <a:lnSpc>
                <a:spcPct val="100000"/>
              </a:lnSpc>
              <a:spcBef>
                <a:spcPts val="720"/>
              </a:spcBef>
              <a:spcAft>
                <a:spcPts val="0"/>
              </a:spcAft>
              <a:buClr>
                <a:schemeClr val="dk1"/>
              </a:buClr>
              <a:buSzPts val="2400"/>
              <a:buFont typeface="Verdana"/>
              <a:buChar char="•"/>
              <a:defRPr b="0" i="0" sz="1800" u="none" cap="none" strike="noStrike">
                <a:solidFill>
                  <a:schemeClr val="dk1"/>
                </a:solidFill>
                <a:latin typeface="Roboto"/>
                <a:ea typeface="Roboto"/>
                <a:cs typeface="Roboto"/>
                <a:sym typeface="Roboto"/>
              </a:defRPr>
            </a:lvl1pPr>
            <a:lvl2pPr indent="-368300" lvl="1" marL="914400" marR="0" rtl="0" algn="l">
              <a:lnSpc>
                <a:spcPct val="100000"/>
              </a:lnSpc>
              <a:spcBef>
                <a:spcPts val="320"/>
              </a:spcBef>
              <a:spcAft>
                <a:spcPts val="0"/>
              </a:spcAft>
              <a:buClr>
                <a:schemeClr val="dk1"/>
              </a:buClr>
              <a:buSzPts val="2200"/>
              <a:buFont typeface="Verdana"/>
              <a:buChar char="-"/>
              <a:defRPr b="0" i="0" sz="1600" u="none" cap="none" strike="noStrike">
                <a:solidFill>
                  <a:schemeClr val="dk1"/>
                </a:solidFill>
                <a:latin typeface="Roboto"/>
                <a:ea typeface="Roboto"/>
                <a:cs typeface="Roboto"/>
                <a:sym typeface="Roboto"/>
              </a:defRPr>
            </a:lvl2pPr>
            <a:lvl3pPr indent="-368300" lvl="2" marL="1371600" marR="0" rtl="0" algn="l">
              <a:lnSpc>
                <a:spcPct val="100000"/>
              </a:lnSpc>
              <a:spcBef>
                <a:spcPts val="320"/>
              </a:spcBef>
              <a:spcAft>
                <a:spcPts val="0"/>
              </a:spcAft>
              <a:buClr>
                <a:schemeClr val="dk1"/>
              </a:buClr>
              <a:buSzPts val="2200"/>
              <a:buFont typeface="Arial"/>
              <a:buChar char="8"/>
              <a:defRPr b="0" i="0" sz="1600" u="none" cap="none" strike="noStrike">
                <a:solidFill>
                  <a:schemeClr val="dk1"/>
                </a:solidFill>
                <a:latin typeface="Roboto"/>
                <a:ea typeface="Roboto"/>
                <a:cs typeface="Roboto"/>
                <a:sym typeface="Roboto"/>
              </a:defRPr>
            </a:lvl3pPr>
            <a:lvl4pPr indent="-330200" lvl="3" marL="1828800" marR="0" rtl="0" algn="l">
              <a:lnSpc>
                <a:spcPct val="100000"/>
              </a:lnSpc>
              <a:spcBef>
                <a:spcPts val="320"/>
              </a:spcBef>
              <a:spcAft>
                <a:spcPts val="0"/>
              </a:spcAft>
              <a:buClr>
                <a:schemeClr val="dk1"/>
              </a:buClr>
              <a:buSzPts val="1600"/>
              <a:buFont typeface="Verdana"/>
              <a:buChar char="-"/>
              <a:defRPr b="0" i="0" sz="1600" u="none" cap="none" strike="noStrike">
                <a:solidFill>
                  <a:schemeClr val="dk1"/>
                </a:solidFill>
                <a:latin typeface="Roboto"/>
                <a:ea typeface="Roboto"/>
                <a:cs typeface="Roboto"/>
                <a:sym typeface="Roboto"/>
              </a:defRPr>
            </a:lvl4pPr>
            <a:lvl5pPr indent="-381000" lvl="4" marL="2286000" marR="0" rtl="0" algn="l">
              <a:spcBef>
                <a:spcPts val="480"/>
              </a:spcBef>
              <a:spcAft>
                <a:spcPts val="0"/>
              </a:spcAft>
              <a:buClr>
                <a:schemeClr val="dk1"/>
              </a:buClr>
              <a:buSzPts val="2400"/>
              <a:buFont typeface="Arial"/>
              <a:buChar char="»"/>
              <a:defRPr b="0" i="0" sz="2400" u="none" cap="none" strike="noStrike">
                <a:solidFill>
                  <a:schemeClr val="dk1"/>
                </a:solidFill>
                <a:latin typeface="Verdana"/>
                <a:ea typeface="Verdana"/>
                <a:cs typeface="Verdana"/>
                <a:sym typeface="Verdana"/>
              </a:defRPr>
            </a:lvl5pPr>
            <a:lvl6pPr indent="-361950" lvl="5" marL="2743200" marR="0" rtl="0" algn="l">
              <a:spcBef>
                <a:spcPts val="420"/>
              </a:spcBef>
              <a:spcAft>
                <a:spcPts val="0"/>
              </a:spcAft>
              <a:buClr>
                <a:schemeClr val="dk1"/>
              </a:buClr>
              <a:buSzPts val="2100"/>
              <a:buFont typeface="Arial"/>
              <a:buChar char="•"/>
              <a:defRPr b="0" i="0" sz="2100" u="none" cap="none" strike="noStrike">
                <a:solidFill>
                  <a:schemeClr val="dk1"/>
                </a:solidFill>
                <a:latin typeface="Roboto"/>
                <a:ea typeface="Roboto"/>
                <a:cs typeface="Roboto"/>
                <a:sym typeface="Roboto"/>
              </a:defRPr>
            </a:lvl6pPr>
            <a:lvl7pPr indent="-361950" lvl="6" marL="3200400" marR="0" rtl="0" algn="l">
              <a:spcBef>
                <a:spcPts val="420"/>
              </a:spcBef>
              <a:spcAft>
                <a:spcPts val="0"/>
              </a:spcAft>
              <a:buClr>
                <a:schemeClr val="dk1"/>
              </a:buClr>
              <a:buSzPts val="2100"/>
              <a:buFont typeface="Arial"/>
              <a:buChar char="•"/>
              <a:defRPr b="0" i="0" sz="2100" u="none" cap="none" strike="noStrike">
                <a:solidFill>
                  <a:schemeClr val="dk1"/>
                </a:solidFill>
                <a:latin typeface="Roboto"/>
                <a:ea typeface="Roboto"/>
                <a:cs typeface="Roboto"/>
                <a:sym typeface="Roboto"/>
              </a:defRPr>
            </a:lvl7pPr>
            <a:lvl8pPr indent="-361950" lvl="7" marL="3657600" marR="0" rtl="0" algn="l">
              <a:spcBef>
                <a:spcPts val="420"/>
              </a:spcBef>
              <a:spcAft>
                <a:spcPts val="0"/>
              </a:spcAft>
              <a:buClr>
                <a:schemeClr val="dk1"/>
              </a:buClr>
              <a:buSzPts val="2100"/>
              <a:buFont typeface="Arial"/>
              <a:buChar char="•"/>
              <a:defRPr b="0" i="0" sz="2100" u="none" cap="none" strike="noStrike">
                <a:solidFill>
                  <a:schemeClr val="dk1"/>
                </a:solidFill>
                <a:latin typeface="Roboto"/>
                <a:ea typeface="Roboto"/>
                <a:cs typeface="Roboto"/>
                <a:sym typeface="Roboto"/>
              </a:defRPr>
            </a:lvl8pPr>
            <a:lvl9pPr indent="-361950" lvl="8" marL="4114800" marR="0" rtl="0" algn="l">
              <a:spcBef>
                <a:spcPts val="420"/>
              </a:spcBef>
              <a:spcAft>
                <a:spcPts val="0"/>
              </a:spcAft>
              <a:buClr>
                <a:schemeClr val="dk1"/>
              </a:buClr>
              <a:buSzPts val="2100"/>
              <a:buFont typeface="Arial"/>
              <a:buChar char="•"/>
              <a:defRPr b="0" i="0" sz="2100" u="none" cap="none" strike="noStrike">
                <a:solidFill>
                  <a:schemeClr val="dk1"/>
                </a:solidFill>
                <a:latin typeface="Roboto"/>
                <a:ea typeface="Roboto"/>
                <a:cs typeface="Roboto"/>
                <a:sym typeface="Roboto"/>
              </a:defRPr>
            </a:lvl9pPr>
          </a:lstStyle>
          <a:p/>
        </p:txBody>
      </p:sp>
      <p:sp>
        <p:nvSpPr>
          <p:cNvPr id="13" name="Google Shape;13;p1"/>
          <p:cNvSpPr/>
          <p:nvPr/>
        </p:nvSpPr>
        <p:spPr>
          <a:xfrm>
            <a:off x="11962768" y="6598170"/>
            <a:ext cx="552676" cy="373264"/>
          </a:xfrm>
          <a:prstGeom prst="roundRect">
            <a:avLst>
              <a:gd fmla="val 16667" name="adj"/>
            </a:avLst>
          </a:prstGeom>
          <a:noFill/>
          <a:ln>
            <a:noFill/>
          </a:ln>
        </p:spPr>
        <p:txBody>
          <a:bodyPr anchorCtr="0" anchor="ctr" bIns="0" lIns="0" spcFirstLastPara="1" rIns="0" wrap="square" tIns="0">
            <a:noAutofit/>
          </a:bodyPr>
          <a:lstStyle/>
          <a:p>
            <a:pPr indent="0" lvl="0" marL="0" marR="0" rtl="0" algn="r">
              <a:spcBef>
                <a:spcPts val="0"/>
              </a:spcBef>
              <a:spcAft>
                <a:spcPts val="0"/>
              </a:spcAft>
              <a:buNone/>
            </a:pPr>
            <a:fld id="{00000000-1234-1234-1234-123412341234}" type="slidenum">
              <a:rPr b="1" i="0" lang="en-US" sz="2400" u="none" cap="none" strike="noStrike">
                <a:solidFill>
                  <a:schemeClr val="accent5"/>
                </a:solidFill>
                <a:latin typeface="Roboto Black"/>
                <a:ea typeface="Roboto Black"/>
                <a:cs typeface="Roboto Black"/>
                <a:sym typeface="Roboto Black"/>
              </a:rPr>
              <a:t>‹#›</a:t>
            </a:fld>
            <a:endParaRPr b="1" i="0" sz="2400" u="none" cap="none" strike="noStrike">
              <a:solidFill>
                <a:schemeClr val="accent5"/>
              </a:solidFill>
              <a:latin typeface="Roboto Black"/>
              <a:ea typeface="Roboto Black"/>
              <a:cs typeface="Roboto Black"/>
              <a:sym typeface="Roboto Black"/>
            </a:endParaRPr>
          </a:p>
        </p:txBody>
      </p:sp>
      <p:pic>
        <p:nvPicPr>
          <p:cNvPr id="14" name="Google Shape;14;p1"/>
          <p:cNvPicPr preferRelativeResize="0"/>
          <p:nvPr/>
        </p:nvPicPr>
        <p:blipFill rotWithShape="1">
          <a:blip r:embed="rId1">
            <a:alphaModFix/>
          </a:blip>
          <a:srcRect b="27101" l="0" r="0" t="0"/>
          <a:stretch/>
        </p:blipFill>
        <p:spPr>
          <a:xfrm>
            <a:off x="5887914" y="6492261"/>
            <a:ext cx="1065460" cy="585082"/>
          </a:xfrm>
          <a:prstGeom prst="rect">
            <a:avLst/>
          </a:prstGeom>
          <a:noFill/>
          <a:ln>
            <a:noFill/>
          </a:ln>
        </p:spPr>
      </p:pic>
      <p:pic>
        <p:nvPicPr>
          <p:cNvPr id="15" name="Google Shape;15;p1"/>
          <p:cNvPicPr preferRelativeResize="0"/>
          <p:nvPr/>
        </p:nvPicPr>
        <p:blipFill rotWithShape="1">
          <a:blip r:embed="rId2">
            <a:alphaModFix/>
          </a:blip>
          <a:srcRect b="0" l="0" r="0" t="0"/>
          <a:stretch/>
        </p:blipFill>
        <p:spPr>
          <a:xfrm>
            <a:off x="155012" y="6497840"/>
            <a:ext cx="1495223" cy="573924"/>
          </a:xfrm>
          <a:prstGeom prst="rect">
            <a:avLst/>
          </a:prstGeom>
          <a:noFill/>
          <a:ln>
            <a:noFill/>
          </a:ln>
        </p:spPr>
      </p:pic>
      <p:sp>
        <p:nvSpPr>
          <p:cNvPr id="16" name="Google Shape;16;p1"/>
          <p:cNvSpPr/>
          <p:nvPr/>
        </p:nvSpPr>
        <p:spPr>
          <a:xfrm>
            <a:off x="1760789" y="6486127"/>
            <a:ext cx="3193176" cy="597350"/>
          </a:xfrm>
          <a:prstGeom prst="rect">
            <a:avLst/>
          </a:prstGeom>
          <a:noFill/>
          <a:ln>
            <a:noFill/>
          </a:ln>
        </p:spPr>
        <p:txBody>
          <a:bodyPr anchorCtr="0" anchor="ctr" bIns="36000" lIns="36000" spcFirstLastPara="1" rIns="36000" wrap="square" tIns="36000">
            <a:noAutofit/>
          </a:bodyPr>
          <a:lstStyle/>
          <a:p>
            <a:pPr indent="0" lvl="0" marL="0" marR="0" rtl="0" algn="l">
              <a:spcBef>
                <a:spcPts val="0"/>
              </a:spcBef>
              <a:spcAft>
                <a:spcPts val="0"/>
              </a:spcAft>
              <a:buNone/>
            </a:pPr>
            <a:r>
              <a:rPr b="0" i="0" lang="en-US" sz="1200" u="none" cap="none" strike="noStrike">
                <a:solidFill>
                  <a:schemeClr val="dk1"/>
                </a:solidFill>
                <a:latin typeface="Roboto"/>
                <a:ea typeface="Roboto"/>
                <a:cs typeface="Roboto"/>
                <a:sym typeface="Roboto"/>
              </a:rPr>
              <a:t>Proprietary and Confidential</a:t>
            </a:r>
            <a:endParaRPr b="0" i="0" sz="1200" u="none" cap="none" strike="noStrike">
              <a:solidFill>
                <a:schemeClr val="dk1"/>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jsoneditoronline.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jsoneditoronline.org/" TargetMode="External"/><Relationship Id="rId4" Type="http://schemas.openxmlformats.org/officeDocument/2006/relationships/hyperlink" Target="https://www.alphavantage.co/query?function=TIME_SERIES_DAILY&amp;symbol=IBM&amp;apikey=demo"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www.alphavantage.co/" TargetMode="External"/><Relationship Id="rId4" Type="http://schemas.openxmlformats.org/officeDocument/2006/relationships/hyperlink" Target="https://developer.accuweather.com/" TargetMode="External"/><Relationship Id="rId5" Type="http://schemas.openxmlformats.org/officeDocument/2006/relationships/hyperlink" Target="https://rapidapi.com/blog/most-popular-api/" TargetMode="External"/><Relationship Id="rId6" Type="http://schemas.openxmlformats.org/officeDocument/2006/relationships/hyperlink" Target="https://firebase.google.com/" TargetMode="External"/><Relationship Id="rId7" Type="http://schemas.openxmlformats.org/officeDocument/2006/relationships/hyperlink" Target="https://developer.android.com/studio/?gclid=EAIaIQobChMI1KDut5bu6gIVURh9Ch1BPwKLEAAYAyAAEgKervD_BwE&amp;gclsrc=aw.ds" TargetMode="External"/><Relationship Id="rId8" Type="http://schemas.openxmlformats.org/officeDocument/2006/relationships/hyperlink" Target="https://developer.apple.com/io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8"/>
          <p:cNvSpPr txBox="1"/>
          <p:nvPr>
            <p:ph type="ctrTitle"/>
          </p:nvPr>
        </p:nvSpPr>
        <p:spPr>
          <a:xfrm>
            <a:off x="6611490" y="2990455"/>
            <a:ext cx="6030682" cy="621106"/>
          </a:xfrm>
          <a:prstGeom prst="rect">
            <a:avLst/>
          </a:prstGeom>
          <a:solidFill>
            <a:schemeClr val="accent2"/>
          </a:solidFill>
          <a:ln>
            <a:noFill/>
          </a:ln>
        </p:spPr>
        <p:txBody>
          <a:bodyPr anchorCtr="0" anchor="b" bIns="45700" lIns="0" spcFirstLastPara="1" rIns="0" wrap="square" tIns="45700">
            <a:noAutofit/>
          </a:bodyPr>
          <a:lstStyle/>
          <a:p>
            <a:pPr indent="0" lvl="0" marL="0" rtl="0" algn="ctr">
              <a:spcBef>
                <a:spcPts val="0"/>
              </a:spcBef>
              <a:spcAft>
                <a:spcPts val="0"/>
              </a:spcAft>
              <a:buClr>
                <a:schemeClr val="dk1"/>
              </a:buClr>
              <a:buSzPts val="2520"/>
              <a:buFont typeface="Roboto Black"/>
              <a:buNone/>
            </a:pPr>
            <a:r>
              <a:rPr lang="en-US" sz="2520"/>
              <a:t>Integrating Software</a:t>
            </a:r>
            <a:endParaRPr sz="2520"/>
          </a:p>
        </p:txBody>
      </p:sp>
      <p:sp>
        <p:nvSpPr>
          <p:cNvPr id="44" name="Google Shape;44;p8"/>
          <p:cNvSpPr txBox="1"/>
          <p:nvPr>
            <p:ph idx="1" type="subTitle"/>
          </p:nvPr>
        </p:nvSpPr>
        <p:spPr>
          <a:xfrm>
            <a:off x="6611557" y="3611561"/>
            <a:ext cx="6030548" cy="567868"/>
          </a:xfrm>
          <a:prstGeom prst="rect">
            <a:avLst/>
          </a:prstGeom>
          <a:noFill/>
          <a:ln>
            <a:noFill/>
          </a:ln>
        </p:spPr>
        <p:txBody>
          <a:bodyPr anchorCtr="0" anchor="t" bIns="45700" lIns="0" spcFirstLastPara="1" rIns="0" wrap="square" tIns="45700">
            <a:noAutofit/>
          </a:bodyPr>
          <a:lstStyle/>
          <a:p>
            <a:pPr indent="0" lvl="0" marL="0" rtl="0" algn="ctr">
              <a:lnSpc>
                <a:spcPct val="100000"/>
              </a:lnSpc>
              <a:spcBef>
                <a:spcPts val="0"/>
              </a:spcBef>
              <a:spcAft>
                <a:spcPts val="0"/>
              </a:spcAft>
              <a:buSzPts val="2400"/>
              <a:buNone/>
            </a:pPr>
            <a:r>
              <a:rPr lang="en-US"/>
              <a:t>APIs and SDKs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9"/>
          <p:cNvSpPr txBox="1"/>
          <p:nvPr>
            <p:ph type="title"/>
          </p:nvPr>
        </p:nvSpPr>
        <p:spPr>
          <a:xfrm>
            <a:off x="3998230" y="376264"/>
            <a:ext cx="4844700" cy="49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What Are They?</a:t>
            </a:r>
            <a:endParaRPr/>
          </a:p>
        </p:txBody>
      </p:sp>
      <p:sp>
        <p:nvSpPr>
          <p:cNvPr id="50" name="Google Shape;50;p9"/>
          <p:cNvSpPr txBox="1"/>
          <p:nvPr/>
        </p:nvSpPr>
        <p:spPr>
          <a:xfrm>
            <a:off x="603311" y="1172390"/>
            <a:ext cx="11634600" cy="4899300"/>
          </a:xfrm>
          <a:prstGeom prst="rect">
            <a:avLst/>
          </a:prstGeom>
          <a:noFill/>
          <a:ln>
            <a:noFill/>
          </a:ln>
        </p:spPr>
        <p:txBody>
          <a:bodyPr anchorCtr="0" anchor="t" bIns="45700" lIns="91425" spcFirstLastPara="1" rIns="91425" wrap="square" tIns="45700">
            <a:noAutofit/>
          </a:bodyPr>
          <a:lstStyle/>
          <a:p>
            <a:pPr indent="-195262" lvl="0" marL="182562" marR="0" rtl="0" algn="l">
              <a:lnSpc>
                <a:spcPct val="100000"/>
              </a:lnSpc>
              <a:spcBef>
                <a:spcPts val="0"/>
              </a:spcBef>
              <a:spcAft>
                <a:spcPts val="0"/>
              </a:spcAft>
              <a:buClr>
                <a:schemeClr val="dk1"/>
              </a:buClr>
              <a:buSzPts val="1800"/>
              <a:buFont typeface="Verdana"/>
              <a:buChar char="•"/>
            </a:pPr>
            <a:r>
              <a:rPr lang="en-US" sz="1800">
                <a:solidFill>
                  <a:schemeClr val="dk1"/>
                </a:solidFill>
                <a:latin typeface="Roboto"/>
                <a:ea typeface="Roboto"/>
                <a:cs typeface="Roboto"/>
                <a:sym typeface="Roboto"/>
              </a:rPr>
              <a:t>It is important to realize that many of the problems you will face as a coder have already been solved. APIs and SDKs are used to implement software developed by other people, so they are valuable tools to save you time as a developer.</a:t>
            </a:r>
            <a:endParaRPr sz="1800">
              <a:solidFill>
                <a:schemeClr val="dk1"/>
              </a:solidFill>
              <a:latin typeface="Roboto"/>
              <a:ea typeface="Roboto"/>
              <a:cs typeface="Roboto"/>
              <a:sym typeface="Roboto"/>
            </a:endParaRPr>
          </a:p>
          <a:p>
            <a:pPr indent="0" lvl="0" marL="0" marR="0" rtl="0" algn="l">
              <a:lnSpc>
                <a:spcPct val="100000"/>
              </a:lnSpc>
              <a:spcBef>
                <a:spcPts val="0"/>
              </a:spcBef>
              <a:spcAft>
                <a:spcPts val="0"/>
              </a:spcAft>
              <a:buNone/>
            </a:pPr>
            <a:r>
              <a:t/>
            </a:r>
            <a:endParaRPr sz="1800">
              <a:solidFill>
                <a:schemeClr val="dk1"/>
              </a:solidFill>
              <a:latin typeface="Roboto"/>
              <a:ea typeface="Roboto"/>
              <a:cs typeface="Roboto"/>
              <a:sym typeface="Roboto"/>
            </a:endParaRPr>
          </a:p>
          <a:p>
            <a:pPr indent="-195262" lvl="0" marL="182562" marR="0" rtl="0" algn="l">
              <a:lnSpc>
                <a:spcPct val="100000"/>
              </a:lnSpc>
              <a:spcBef>
                <a:spcPts val="0"/>
              </a:spcBef>
              <a:spcAft>
                <a:spcPts val="0"/>
              </a:spcAft>
              <a:buClr>
                <a:schemeClr val="dk1"/>
              </a:buClr>
              <a:buSzPts val="1800"/>
              <a:buFont typeface="Verdana"/>
              <a:buChar char="•"/>
            </a:pPr>
            <a:r>
              <a:rPr b="1" lang="en-US" sz="1800">
                <a:solidFill>
                  <a:schemeClr val="dk1"/>
                </a:solidFill>
                <a:latin typeface="Roboto"/>
                <a:ea typeface="Roboto"/>
                <a:cs typeface="Roboto"/>
                <a:sym typeface="Roboto"/>
              </a:rPr>
              <a:t>Application Programming Interface (API):</a:t>
            </a:r>
            <a:r>
              <a:rPr lang="en-US" sz="1800">
                <a:solidFill>
                  <a:schemeClr val="dk1"/>
                </a:solidFill>
                <a:latin typeface="Roboto"/>
                <a:ea typeface="Roboto"/>
                <a:cs typeface="Roboto"/>
                <a:sym typeface="Roboto"/>
              </a:rPr>
              <a:t> An API is a set of functions provided by an application that can be called by other programs in order to access features or data from the application. We will be focusing on RESTful APIs, which are called using an </a:t>
            </a:r>
            <a:r>
              <a:rPr i="1" lang="en-US" sz="1800">
                <a:solidFill>
                  <a:schemeClr val="dk1"/>
                </a:solidFill>
                <a:latin typeface="Roboto"/>
                <a:ea typeface="Roboto"/>
                <a:cs typeface="Roboto"/>
                <a:sym typeface="Roboto"/>
              </a:rPr>
              <a:t>HTTP request</a:t>
            </a:r>
            <a:r>
              <a:rPr lang="en-US" sz="1800">
                <a:solidFill>
                  <a:schemeClr val="dk1"/>
                </a:solidFill>
                <a:latin typeface="Roboto"/>
                <a:ea typeface="Roboto"/>
                <a:cs typeface="Roboto"/>
                <a:sym typeface="Roboto"/>
              </a:rPr>
              <a:t>.</a:t>
            </a:r>
            <a:endParaRPr sz="1800">
              <a:solidFill>
                <a:schemeClr val="dk1"/>
              </a:solidFill>
              <a:latin typeface="Roboto"/>
              <a:ea typeface="Roboto"/>
              <a:cs typeface="Roboto"/>
              <a:sym typeface="Roboto"/>
            </a:endParaRPr>
          </a:p>
          <a:p>
            <a:pPr indent="0" lvl="0" marL="0" marR="0" rtl="0" algn="l">
              <a:lnSpc>
                <a:spcPct val="100000"/>
              </a:lnSpc>
              <a:spcBef>
                <a:spcPts val="0"/>
              </a:spcBef>
              <a:spcAft>
                <a:spcPts val="0"/>
              </a:spcAft>
              <a:buNone/>
            </a:pPr>
            <a:r>
              <a:t/>
            </a:r>
            <a:endParaRPr sz="1800">
              <a:solidFill>
                <a:schemeClr val="dk1"/>
              </a:solidFill>
              <a:latin typeface="Roboto"/>
              <a:ea typeface="Roboto"/>
              <a:cs typeface="Roboto"/>
              <a:sym typeface="Roboto"/>
            </a:endParaRPr>
          </a:p>
          <a:p>
            <a:pPr indent="-195262" lvl="0" marL="182562" marR="0" rtl="0" algn="l">
              <a:lnSpc>
                <a:spcPct val="100000"/>
              </a:lnSpc>
              <a:spcBef>
                <a:spcPts val="768"/>
              </a:spcBef>
              <a:spcAft>
                <a:spcPts val="0"/>
              </a:spcAft>
              <a:buClr>
                <a:schemeClr val="dk1"/>
              </a:buClr>
              <a:buSzPts val="1800"/>
              <a:buFont typeface="Verdana"/>
              <a:buChar char="•"/>
            </a:pPr>
            <a:r>
              <a:rPr b="1" lang="en-US" sz="1800">
                <a:solidFill>
                  <a:schemeClr val="dk1"/>
                </a:solidFill>
                <a:latin typeface="Roboto"/>
                <a:ea typeface="Roboto"/>
                <a:cs typeface="Roboto"/>
                <a:sym typeface="Roboto"/>
              </a:rPr>
              <a:t>Software Development Kit (SDK): </a:t>
            </a:r>
            <a:r>
              <a:rPr lang="en-US" sz="1800">
                <a:solidFill>
                  <a:schemeClr val="dk1"/>
                </a:solidFill>
                <a:latin typeface="Roboto"/>
                <a:ea typeface="Roboto"/>
                <a:cs typeface="Roboto"/>
                <a:sym typeface="Roboto"/>
              </a:rPr>
              <a:t>An SDK is a collection of tools that developers can use when making an application with a framework or platform. They often include modules or packages that you can import into your code. SDKs are typically necessary when your application is built around a particular framework or platform. For instance, when developing an Android app, you would use the Android SDK, which has tools to help you interface with the phone.</a:t>
            </a:r>
            <a:endParaRPr b="0" i="0" sz="1800" u="none" cap="none" strike="noStrike">
              <a:solidFill>
                <a:schemeClr val="dk1"/>
              </a:solidFill>
              <a:latin typeface="Roboto"/>
              <a:ea typeface="Roboto"/>
              <a:cs typeface="Roboto"/>
              <a:sym typeface="Roboto"/>
            </a:endParaRPr>
          </a:p>
        </p:txBody>
      </p:sp>
      <p:sp>
        <p:nvSpPr>
          <p:cNvPr id="51" name="Google Shape;51;p9"/>
          <p:cNvSpPr txBox="1"/>
          <p:nvPr/>
        </p:nvSpPr>
        <p:spPr>
          <a:xfrm>
            <a:off x="616750" y="6724975"/>
            <a:ext cx="3937800" cy="37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CCCCCC"/>
                </a:solidFill>
                <a:latin typeface="Roboto"/>
                <a:ea typeface="Roboto"/>
                <a:cs typeface="Roboto"/>
                <a:sym typeface="Roboto"/>
              </a:rPr>
              <a:t>https://www.lexico.com/en/definition/api</a:t>
            </a:r>
            <a:endParaRPr>
              <a:solidFill>
                <a:srgbClr val="CCCCCC"/>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0"/>
          <p:cNvSpPr/>
          <p:nvPr/>
        </p:nvSpPr>
        <p:spPr>
          <a:xfrm>
            <a:off x="2028675" y="1181450"/>
            <a:ext cx="3299153" cy="1274965"/>
          </a:xfrm>
          <a:custGeom>
            <a:rect b="b" l="l" r="r" t="t"/>
            <a:pathLst>
              <a:path extrusionOk="0" h="3558" w="7144">
                <a:moveTo>
                  <a:pt x="5639" y="0"/>
                </a:moveTo>
                <a:lnTo>
                  <a:pt x="0" y="0"/>
                </a:lnTo>
                <a:lnTo>
                  <a:pt x="1475" y="1792"/>
                </a:lnTo>
                <a:lnTo>
                  <a:pt x="0" y="3557"/>
                </a:lnTo>
                <a:lnTo>
                  <a:pt x="5669" y="3557"/>
                </a:lnTo>
                <a:lnTo>
                  <a:pt x="7143" y="1792"/>
                </a:lnTo>
                <a:lnTo>
                  <a:pt x="5639" y="0"/>
                </a:lnTo>
              </a:path>
            </a:pathLst>
          </a:custGeom>
          <a:solidFill>
            <a:schemeClr val="accent4"/>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57" name="Google Shape;57;p10"/>
          <p:cNvSpPr/>
          <p:nvPr/>
        </p:nvSpPr>
        <p:spPr>
          <a:xfrm>
            <a:off x="4772006" y="1181450"/>
            <a:ext cx="3299153" cy="1274965"/>
          </a:xfrm>
          <a:custGeom>
            <a:rect b="b" l="l" r="r" t="t"/>
            <a:pathLst>
              <a:path extrusionOk="0" h="3558" w="7144">
                <a:moveTo>
                  <a:pt x="5668" y="0"/>
                </a:moveTo>
                <a:lnTo>
                  <a:pt x="0" y="0"/>
                </a:lnTo>
                <a:lnTo>
                  <a:pt x="1475" y="1792"/>
                </a:lnTo>
                <a:lnTo>
                  <a:pt x="0" y="3557"/>
                </a:lnTo>
                <a:lnTo>
                  <a:pt x="5668" y="3557"/>
                </a:lnTo>
                <a:lnTo>
                  <a:pt x="7143" y="1792"/>
                </a:lnTo>
                <a:lnTo>
                  <a:pt x="5668" y="0"/>
                </a:lnTo>
              </a:path>
            </a:pathLst>
          </a:custGeom>
          <a:solidFill>
            <a:schemeClr val="accent3"/>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58" name="Google Shape;58;p10"/>
          <p:cNvSpPr/>
          <p:nvPr/>
        </p:nvSpPr>
        <p:spPr>
          <a:xfrm>
            <a:off x="7513445" y="1181450"/>
            <a:ext cx="3299153" cy="1274965"/>
          </a:xfrm>
          <a:custGeom>
            <a:rect b="b" l="l" r="r" t="t"/>
            <a:pathLst>
              <a:path extrusionOk="0" h="3558" w="7144">
                <a:moveTo>
                  <a:pt x="5639" y="0"/>
                </a:moveTo>
                <a:lnTo>
                  <a:pt x="0" y="0"/>
                </a:lnTo>
                <a:lnTo>
                  <a:pt x="1475" y="1792"/>
                </a:lnTo>
                <a:lnTo>
                  <a:pt x="0" y="3557"/>
                </a:lnTo>
                <a:lnTo>
                  <a:pt x="5669" y="3557"/>
                </a:lnTo>
                <a:lnTo>
                  <a:pt x="7143" y="1792"/>
                </a:lnTo>
                <a:lnTo>
                  <a:pt x="5639" y="0"/>
                </a:lnTo>
              </a:path>
            </a:pathLst>
          </a:custGeom>
          <a:solidFill>
            <a:schemeClr val="accent4"/>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59" name="Google Shape;59;p10"/>
          <p:cNvSpPr txBox="1"/>
          <p:nvPr/>
        </p:nvSpPr>
        <p:spPr>
          <a:xfrm>
            <a:off x="2029280" y="2674338"/>
            <a:ext cx="2909100" cy="37122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700">
                <a:solidFill>
                  <a:schemeClr val="dk1"/>
                </a:solidFill>
                <a:latin typeface="Roboto"/>
                <a:ea typeface="Roboto"/>
                <a:cs typeface="Roboto"/>
                <a:sym typeface="Roboto"/>
              </a:rPr>
              <a:t>Find Your API</a:t>
            </a:r>
            <a:endParaRPr sz="1500"/>
          </a:p>
          <a:p>
            <a:pPr indent="0" lvl="0" marL="0" marR="0" rtl="0" algn="l">
              <a:lnSpc>
                <a:spcPct val="120000"/>
              </a:lnSpc>
              <a:spcBef>
                <a:spcPts val="320"/>
              </a:spcBef>
              <a:spcAft>
                <a:spcPts val="0"/>
              </a:spcAft>
              <a:buClr>
                <a:schemeClr val="dk1"/>
              </a:buClr>
              <a:buSzPts val="1600"/>
              <a:buFont typeface="Arial"/>
              <a:buNone/>
            </a:pPr>
            <a:r>
              <a:rPr lang="en-US" sz="1700">
                <a:solidFill>
                  <a:schemeClr val="dk1"/>
                </a:solidFill>
                <a:latin typeface="Roboto"/>
                <a:ea typeface="Roboto"/>
                <a:cs typeface="Roboto"/>
                <a:sym typeface="Roboto"/>
              </a:rPr>
              <a:t>When implementing a feature, search the internet for a relevant API. For instance, you might search “Weather API” if you need the weather for your app. Once you find the right API, create an account so you can get your API key.</a:t>
            </a:r>
            <a:endParaRPr sz="1700">
              <a:solidFill>
                <a:schemeClr val="dk1"/>
              </a:solidFill>
              <a:latin typeface="Roboto"/>
              <a:ea typeface="Roboto"/>
              <a:cs typeface="Roboto"/>
              <a:sym typeface="Roboto"/>
            </a:endParaRPr>
          </a:p>
        </p:txBody>
      </p:sp>
      <p:sp>
        <p:nvSpPr>
          <p:cNvPr id="60" name="Google Shape;60;p10"/>
          <p:cNvSpPr txBox="1"/>
          <p:nvPr/>
        </p:nvSpPr>
        <p:spPr>
          <a:xfrm>
            <a:off x="4903410" y="2674338"/>
            <a:ext cx="2909100" cy="37122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700">
                <a:solidFill>
                  <a:schemeClr val="dk1"/>
                </a:solidFill>
                <a:latin typeface="Roboto"/>
                <a:ea typeface="Roboto"/>
                <a:cs typeface="Roboto"/>
                <a:sym typeface="Roboto"/>
              </a:rPr>
              <a:t>Read the Documentation</a:t>
            </a:r>
            <a:endParaRPr sz="1700"/>
          </a:p>
          <a:p>
            <a:pPr indent="0" lvl="0" marL="0" marR="0" rtl="0" algn="l">
              <a:lnSpc>
                <a:spcPct val="120000"/>
              </a:lnSpc>
              <a:spcBef>
                <a:spcPts val="320"/>
              </a:spcBef>
              <a:spcAft>
                <a:spcPts val="0"/>
              </a:spcAft>
              <a:buClr>
                <a:schemeClr val="dk1"/>
              </a:buClr>
              <a:buSzPts val="1600"/>
              <a:buFont typeface="Arial"/>
              <a:buNone/>
            </a:pPr>
            <a:r>
              <a:rPr lang="en-US" sz="1700">
                <a:solidFill>
                  <a:schemeClr val="dk1"/>
                </a:solidFill>
                <a:latin typeface="Roboto"/>
                <a:ea typeface="Roboto"/>
                <a:cs typeface="Roboto"/>
                <a:sym typeface="Roboto"/>
              </a:rPr>
              <a:t>APIs come with important documentation that explains the parameters of your API call and the return value.</a:t>
            </a:r>
            <a:r>
              <a:rPr lang="en-US" sz="1700">
                <a:solidFill>
                  <a:schemeClr val="dk1"/>
                </a:solidFill>
                <a:latin typeface="Roboto"/>
                <a:ea typeface="Roboto"/>
                <a:cs typeface="Roboto"/>
                <a:sym typeface="Roboto"/>
              </a:rPr>
              <a:t> APIs return values in readable formats like JavaScript Object Notation and XML. If you don’t know JSON, use </a:t>
            </a:r>
            <a:r>
              <a:rPr lang="en-US" sz="1700" u="sng">
                <a:solidFill>
                  <a:schemeClr val="hlink"/>
                </a:solidFill>
                <a:latin typeface="Roboto"/>
                <a:ea typeface="Roboto"/>
                <a:cs typeface="Roboto"/>
                <a:sym typeface="Roboto"/>
                <a:hlinkClick r:id="rId3"/>
              </a:rPr>
              <a:t>JSON Editor</a:t>
            </a:r>
            <a:r>
              <a:rPr lang="en-US" sz="1700"/>
              <a:t> </a:t>
            </a:r>
            <a:r>
              <a:rPr lang="en-US" sz="1700">
                <a:solidFill>
                  <a:schemeClr val="dk1"/>
                </a:solidFill>
                <a:latin typeface="Roboto"/>
                <a:ea typeface="Roboto"/>
                <a:cs typeface="Roboto"/>
                <a:sym typeface="Roboto"/>
              </a:rPr>
              <a:t>to understand the results.</a:t>
            </a:r>
            <a:endParaRPr sz="1700"/>
          </a:p>
        </p:txBody>
      </p:sp>
      <p:sp>
        <p:nvSpPr>
          <p:cNvPr id="61" name="Google Shape;61;p10"/>
          <p:cNvSpPr txBox="1"/>
          <p:nvPr/>
        </p:nvSpPr>
        <p:spPr>
          <a:xfrm>
            <a:off x="7763277" y="2674338"/>
            <a:ext cx="2909100" cy="37122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700">
                <a:solidFill>
                  <a:schemeClr val="dk1"/>
                </a:solidFill>
                <a:latin typeface="Roboto"/>
                <a:ea typeface="Roboto"/>
                <a:cs typeface="Roboto"/>
                <a:sym typeface="Roboto"/>
              </a:rPr>
              <a:t>Call </a:t>
            </a:r>
            <a:r>
              <a:rPr b="1" lang="en-US" sz="1700">
                <a:solidFill>
                  <a:schemeClr val="dk1"/>
                </a:solidFill>
                <a:latin typeface="Roboto"/>
                <a:ea typeface="Roboto"/>
                <a:cs typeface="Roboto"/>
                <a:sym typeface="Roboto"/>
              </a:rPr>
              <a:t>the</a:t>
            </a:r>
            <a:r>
              <a:rPr b="1" lang="en-US" sz="1700">
                <a:solidFill>
                  <a:schemeClr val="dk1"/>
                </a:solidFill>
                <a:latin typeface="Roboto"/>
                <a:ea typeface="Roboto"/>
                <a:cs typeface="Roboto"/>
                <a:sym typeface="Roboto"/>
              </a:rPr>
              <a:t> API in Your Code</a:t>
            </a:r>
            <a:endParaRPr sz="1700"/>
          </a:p>
          <a:p>
            <a:pPr indent="0" lvl="0" marL="0" marR="0" rtl="0" algn="l">
              <a:lnSpc>
                <a:spcPct val="120000"/>
              </a:lnSpc>
              <a:spcBef>
                <a:spcPts val="320"/>
              </a:spcBef>
              <a:spcAft>
                <a:spcPts val="0"/>
              </a:spcAft>
              <a:buClr>
                <a:schemeClr val="dk1"/>
              </a:buClr>
              <a:buSzPts val="1600"/>
              <a:buFont typeface="Arial"/>
              <a:buNone/>
            </a:pPr>
            <a:r>
              <a:rPr lang="en-US" sz="1700">
                <a:solidFill>
                  <a:schemeClr val="dk1"/>
                </a:solidFill>
                <a:latin typeface="Roboto"/>
                <a:ea typeface="Roboto"/>
                <a:cs typeface="Roboto"/>
                <a:sym typeface="Roboto"/>
              </a:rPr>
              <a:t>Once you are familiar with the documentation, you are ready to call functions in the API using HTTP Requests</a:t>
            </a:r>
            <a:endParaRPr sz="1700"/>
          </a:p>
        </p:txBody>
      </p:sp>
      <p:sp>
        <p:nvSpPr>
          <p:cNvPr id="62" name="Google Shape;62;p10"/>
          <p:cNvSpPr txBox="1"/>
          <p:nvPr>
            <p:ph type="title"/>
          </p:nvPr>
        </p:nvSpPr>
        <p:spPr>
          <a:xfrm>
            <a:off x="3998230" y="376264"/>
            <a:ext cx="4844700" cy="49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Using APIs</a:t>
            </a:r>
            <a:endParaRPr/>
          </a:p>
        </p:txBody>
      </p:sp>
      <p:sp>
        <p:nvSpPr>
          <p:cNvPr id="63" name="Google Shape;63;p10"/>
          <p:cNvSpPr/>
          <p:nvPr/>
        </p:nvSpPr>
        <p:spPr>
          <a:xfrm>
            <a:off x="5956888" y="1495962"/>
            <a:ext cx="802124" cy="645946"/>
          </a:xfrm>
          <a:custGeom>
            <a:rect b="b" l="l" r="r" t="t"/>
            <a:pathLst>
              <a:path extrusionOk="0" h="400" w="497">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050">
              <a:solidFill>
                <a:schemeClr val="dk1"/>
              </a:solidFill>
              <a:latin typeface="Roboto Black"/>
              <a:ea typeface="Roboto Black"/>
              <a:cs typeface="Roboto Black"/>
              <a:sym typeface="Roboto Black"/>
            </a:endParaRPr>
          </a:p>
        </p:txBody>
      </p:sp>
      <p:sp>
        <p:nvSpPr>
          <p:cNvPr id="64" name="Google Shape;64;p10"/>
          <p:cNvSpPr/>
          <p:nvPr/>
        </p:nvSpPr>
        <p:spPr>
          <a:xfrm>
            <a:off x="3125376" y="1461388"/>
            <a:ext cx="1282640" cy="715100"/>
          </a:xfrm>
          <a:custGeom>
            <a:rect b="b" l="l" r="r" t="t"/>
            <a:pathLst>
              <a:path extrusionOk="0" h="276" w="497">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 name="Google Shape;65;p10"/>
          <p:cNvSpPr/>
          <p:nvPr/>
        </p:nvSpPr>
        <p:spPr>
          <a:xfrm>
            <a:off x="8856485" y="1495960"/>
            <a:ext cx="722669" cy="645950"/>
          </a:xfrm>
          <a:custGeom>
            <a:rect b="b" l="l" r="r" t="t"/>
            <a:pathLst>
              <a:path extrusionOk="0" h="444" w="497">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1"/>
          <p:cNvSpPr txBox="1"/>
          <p:nvPr/>
        </p:nvSpPr>
        <p:spPr>
          <a:xfrm>
            <a:off x="270550" y="1820900"/>
            <a:ext cx="3727800" cy="1895100"/>
          </a:xfrm>
          <a:prstGeom prst="rect">
            <a:avLst/>
          </a:prstGeom>
          <a:noFill/>
          <a:ln>
            <a:noFill/>
          </a:ln>
        </p:spPr>
        <p:txBody>
          <a:bodyPr anchorCtr="0" anchor="t" bIns="109700" lIns="219400" spcFirstLastPara="1" rIns="219400" wrap="square" tIns="109700">
            <a:noAutofit/>
          </a:bodyPr>
          <a:lstStyle/>
          <a:p>
            <a:pPr indent="0" lvl="0" marL="0" marR="0" rtl="0" algn="l">
              <a:lnSpc>
                <a:spcPct val="110000"/>
              </a:lnSpc>
              <a:spcBef>
                <a:spcPts val="0"/>
              </a:spcBef>
              <a:spcAft>
                <a:spcPts val="0"/>
              </a:spcAft>
              <a:buNone/>
            </a:pPr>
            <a:r>
              <a:rPr i="1" lang="en-US" sz="1300">
                <a:solidFill>
                  <a:schemeClr val="dk1"/>
                </a:solidFill>
                <a:latin typeface="Roboto"/>
                <a:ea typeface="Roboto"/>
                <a:cs typeface="Roboto"/>
                <a:sym typeface="Roboto"/>
              </a:rPr>
              <a:t>Async</a:t>
            </a:r>
            <a:r>
              <a:rPr lang="en-US" sz="1300">
                <a:solidFill>
                  <a:schemeClr val="dk1"/>
                </a:solidFill>
                <a:latin typeface="Roboto"/>
                <a:ea typeface="Roboto"/>
                <a:cs typeface="Roboto"/>
                <a:sym typeface="Roboto"/>
              </a:rPr>
              <a:t> functions enable us to write promise based code as if it were synchronous, but without blocking the execution thread. It operates asynchronously via the event-loop. Async functions will always return a value. Using async simply implies that a promise will be returned, and if a promise is not returned, JavaScript automatically wraps it in a resolved promise with its value.</a:t>
            </a:r>
            <a:endParaRPr sz="1500">
              <a:latin typeface="Roboto"/>
              <a:ea typeface="Roboto"/>
              <a:cs typeface="Roboto"/>
              <a:sym typeface="Roboto"/>
            </a:endParaRPr>
          </a:p>
        </p:txBody>
      </p:sp>
      <p:sp>
        <p:nvSpPr>
          <p:cNvPr id="71" name="Google Shape;71;p11"/>
          <p:cNvSpPr/>
          <p:nvPr/>
        </p:nvSpPr>
        <p:spPr>
          <a:xfrm flipH="1" rot="5400000">
            <a:off x="3356875" y="1128811"/>
            <a:ext cx="446100" cy="938100"/>
          </a:xfrm>
          <a:prstGeom prst="round2SameRect">
            <a:avLst>
              <a:gd fmla="val 50000" name="adj1"/>
              <a:gd fmla="val 0" name="adj2"/>
            </a:avLst>
          </a:prstGeom>
          <a:solidFill>
            <a:srgbClr val="A5A5A5"/>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sp>
        <p:nvSpPr>
          <p:cNvPr id="72" name="Google Shape;72;p11"/>
          <p:cNvSpPr txBox="1"/>
          <p:nvPr>
            <p:ph type="title"/>
          </p:nvPr>
        </p:nvSpPr>
        <p:spPr>
          <a:xfrm>
            <a:off x="3998230" y="376264"/>
            <a:ext cx="4844700" cy="49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Calling The API (JavaScript)</a:t>
            </a:r>
            <a:endParaRPr/>
          </a:p>
        </p:txBody>
      </p:sp>
      <p:pic>
        <p:nvPicPr>
          <p:cNvPr id="73" name="Google Shape;73;p11"/>
          <p:cNvPicPr preferRelativeResize="0"/>
          <p:nvPr/>
        </p:nvPicPr>
        <p:blipFill rotWithShape="1">
          <a:blip r:embed="rId3">
            <a:alphaModFix/>
          </a:blip>
          <a:srcRect b="0" l="0" r="3016" t="0"/>
          <a:stretch/>
        </p:blipFill>
        <p:spPr>
          <a:xfrm>
            <a:off x="6123062" y="2697363"/>
            <a:ext cx="6114000" cy="19311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74" name="Google Shape;74;p11"/>
          <p:cNvSpPr/>
          <p:nvPr/>
        </p:nvSpPr>
        <p:spPr>
          <a:xfrm flipH="1" rot="-5400000">
            <a:off x="1602400" y="32175"/>
            <a:ext cx="446100" cy="3130200"/>
          </a:xfrm>
          <a:prstGeom prst="round2SameRect">
            <a:avLst>
              <a:gd fmla="val 50000" name="adj1"/>
              <a:gd fmla="val 0" name="adj2"/>
            </a:avLst>
          </a:prstGeom>
          <a:solidFill>
            <a:srgbClr val="0070C0"/>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cxnSp>
        <p:nvCxnSpPr>
          <p:cNvPr id="75" name="Google Shape;75;p11"/>
          <p:cNvCxnSpPr/>
          <p:nvPr/>
        </p:nvCxnSpPr>
        <p:spPr>
          <a:xfrm rot="10800000">
            <a:off x="3733425" y="1605225"/>
            <a:ext cx="2326500" cy="1406700"/>
          </a:xfrm>
          <a:prstGeom prst="straightConnector1">
            <a:avLst/>
          </a:prstGeom>
          <a:noFill/>
          <a:ln cap="flat" cmpd="sng" w="12700">
            <a:solidFill>
              <a:srgbClr val="4F5051"/>
            </a:solidFill>
            <a:prstDash val="solid"/>
            <a:round/>
            <a:headEnd len="med" w="med" type="triangle"/>
            <a:tailEnd len="sm" w="sm" type="none"/>
          </a:ln>
        </p:spPr>
      </p:cxnSp>
      <p:sp>
        <p:nvSpPr>
          <p:cNvPr id="76" name="Google Shape;76;p11"/>
          <p:cNvSpPr/>
          <p:nvPr/>
        </p:nvSpPr>
        <p:spPr>
          <a:xfrm>
            <a:off x="614424" y="1373575"/>
            <a:ext cx="2861100" cy="467700"/>
          </a:xfrm>
          <a:prstGeom prst="rect">
            <a:avLst/>
          </a:prstGeom>
          <a:noFill/>
          <a:ln>
            <a:noFill/>
          </a:ln>
        </p:spPr>
        <p:txBody>
          <a:bodyPr anchorCtr="0" anchor="t" bIns="109700" lIns="219400" spcFirstLastPara="1" rIns="219400" wrap="square" tIns="109700">
            <a:noAutofit/>
          </a:bodyPr>
          <a:lstStyle/>
          <a:p>
            <a:pPr indent="0" lvl="0" marL="0" marR="0" rtl="0" algn="ctr">
              <a:spcBef>
                <a:spcPts val="0"/>
              </a:spcBef>
              <a:spcAft>
                <a:spcPts val="0"/>
              </a:spcAft>
              <a:buNone/>
            </a:pPr>
            <a:r>
              <a:rPr lang="en-US" sz="1500">
                <a:solidFill>
                  <a:schemeClr val="lt1"/>
                </a:solidFill>
                <a:latin typeface="Roboto Black"/>
                <a:ea typeface="Roboto Black"/>
                <a:cs typeface="Roboto Black"/>
                <a:sym typeface="Roboto Black"/>
              </a:rPr>
              <a:t>Asynchronous Function</a:t>
            </a:r>
            <a:endParaRPr sz="1500">
              <a:solidFill>
                <a:schemeClr val="lt1"/>
              </a:solidFill>
              <a:latin typeface="Roboto Black"/>
              <a:ea typeface="Roboto Black"/>
              <a:cs typeface="Roboto Black"/>
              <a:sym typeface="Roboto Black"/>
            </a:endParaRPr>
          </a:p>
        </p:txBody>
      </p:sp>
      <p:sp>
        <p:nvSpPr>
          <p:cNvPr id="77" name="Google Shape;77;p11"/>
          <p:cNvSpPr txBox="1"/>
          <p:nvPr/>
        </p:nvSpPr>
        <p:spPr>
          <a:xfrm>
            <a:off x="270550" y="4418475"/>
            <a:ext cx="3727800" cy="831000"/>
          </a:xfrm>
          <a:prstGeom prst="rect">
            <a:avLst/>
          </a:prstGeom>
          <a:noFill/>
          <a:ln>
            <a:noFill/>
          </a:ln>
        </p:spPr>
        <p:txBody>
          <a:bodyPr anchorCtr="0" anchor="t" bIns="109700" lIns="219400" spcFirstLastPara="1" rIns="219400" wrap="square" tIns="109700">
            <a:noAutofit/>
          </a:bodyPr>
          <a:lstStyle/>
          <a:p>
            <a:pPr indent="0" lvl="0" marL="0" marR="0" rtl="0" algn="l">
              <a:lnSpc>
                <a:spcPct val="110000"/>
              </a:lnSpc>
              <a:spcBef>
                <a:spcPts val="0"/>
              </a:spcBef>
              <a:spcAft>
                <a:spcPts val="0"/>
              </a:spcAft>
              <a:buNone/>
            </a:pPr>
            <a:r>
              <a:rPr lang="en-US" sz="1300">
                <a:solidFill>
                  <a:schemeClr val="dk1"/>
                </a:solidFill>
                <a:latin typeface="Roboto"/>
                <a:ea typeface="Roboto"/>
                <a:cs typeface="Roboto"/>
                <a:sym typeface="Roboto"/>
              </a:rPr>
              <a:t>All HTTP Requests require a route–the link here. The API Reference will tell you how to format the API call, which will often include your API key and other information.</a:t>
            </a:r>
            <a:endParaRPr sz="1300">
              <a:latin typeface="Roboto"/>
              <a:ea typeface="Roboto"/>
              <a:cs typeface="Roboto"/>
              <a:sym typeface="Roboto"/>
            </a:endParaRPr>
          </a:p>
        </p:txBody>
      </p:sp>
      <p:sp>
        <p:nvSpPr>
          <p:cNvPr id="78" name="Google Shape;78;p11"/>
          <p:cNvSpPr/>
          <p:nvPr/>
        </p:nvSpPr>
        <p:spPr>
          <a:xfrm flipH="1" rot="5400000">
            <a:off x="3356875" y="3726386"/>
            <a:ext cx="446100" cy="938100"/>
          </a:xfrm>
          <a:prstGeom prst="round2SameRect">
            <a:avLst>
              <a:gd fmla="val 50000" name="adj1"/>
              <a:gd fmla="val 0" name="adj2"/>
            </a:avLst>
          </a:prstGeom>
          <a:solidFill>
            <a:srgbClr val="A5A5A5"/>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sp>
        <p:nvSpPr>
          <p:cNvPr id="79" name="Google Shape;79;p11"/>
          <p:cNvSpPr/>
          <p:nvPr/>
        </p:nvSpPr>
        <p:spPr>
          <a:xfrm flipH="1" rot="-5400000">
            <a:off x="1602400" y="2629750"/>
            <a:ext cx="446100" cy="3130200"/>
          </a:xfrm>
          <a:prstGeom prst="round2SameRect">
            <a:avLst>
              <a:gd fmla="val 50000" name="adj1"/>
              <a:gd fmla="val 0" name="adj2"/>
            </a:avLst>
          </a:prstGeom>
          <a:solidFill>
            <a:schemeClr val="accent3"/>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cxnSp>
        <p:nvCxnSpPr>
          <p:cNvPr id="80" name="Google Shape;80;p11"/>
          <p:cNvCxnSpPr/>
          <p:nvPr/>
        </p:nvCxnSpPr>
        <p:spPr>
          <a:xfrm flipH="1">
            <a:off x="3733350" y="3748575"/>
            <a:ext cx="2271300" cy="454200"/>
          </a:xfrm>
          <a:prstGeom prst="straightConnector1">
            <a:avLst/>
          </a:prstGeom>
          <a:noFill/>
          <a:ln cap="flat" cmpd="sng" w="12700">
            <a:solidFill>
              <a:srgbClr val="4F5051"/>
            </a:solidFill>
            <a:prstDash val="solid"/>
            <a:round/>
            <a:headEnd len="med" w="med" type="triangle"/>
            <a:tailEnd len="sm" w="sm" type="none"/>
          </a:ln>
        </p:spPr>
      </p:cxnSp>
      <p:sp>
        <p:nvSpPr>
          <p:cNvPr id="81" name="Google Shape;81;p11"/>
          <p:cNvSpPr/>
          <p:nvPr/>
        </p:nvSpPr>
        <p:spPr>
          <a:xfrm>
            <a:off x="614424" y="3971150"/>
            <a:ext cx="2861100" cy="467700"/>
          </a:xfrm>
          <a:prstGeom prst="rect">
            <a:avLst/>
          </a:prstGeom>
          <a:noFill/>
          <a:ln>
            <a:noFill/>
          </a:ln>
        </p:spPr>
        <p:txBody>
          <a:bodyPr anchorCtr="0" anchor="t" bIns="109700" lIns="219400" spcFirstLastPara="1" rIns="219400" wrap="square" tIns="109700">
            <a:noAutofit/>
          </a:bodyPr>
          <a:lstStyle/>
          <a:p>
            <a:pPr indent="0" lvl="0" marL="0" marR="0" rtl="0" algn="ctr">
              <a:spcBef>
                <a:spcPts val="0"/>
              </a:spcBef>
              <a:spcAft>
                <a:spcPts val="0"/>
              </a:spcAft>
              <a:buNone/>
            </a:pPr>
            <a:r>
              <a:rPr lang="en-US" sz="1500">
                <a:solidFill>
                  <a:schemeClr val="lt1"/>
                </a:solidFill>
                <a:latin typeface="Roboto Black"/>
                <a:ea typeface="Roboto Black"/>
                <a:cs typeface="Roboto Black"/>
                <a:sym typeface="Roboto Black"/>
              </a:rPr>
              <a:t>The Route</a:t>
            </a:r>
            <a:endParaRPr sz="1500">
              <a:solidFill>
                <a:schemeClr val="lt1"/>
              </a:solidFill>
              <a:latin typeface="Roboto Black"/>
              <a:ea typeface="Roboto Black"/>
              <a:cs typeface="Roboto Black"/>
              <a:sym typeface="Roboto Black"/>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2"/>
          <p:cNvSpPr txBox="1"/>
          <p:nvPr/>
        </p:nvSpPr>
        <p:spPr>
          <a:xfrm>
            <a:off x="270550" y="1820900"/>
            <a:ext cx="3727800" cy="831000"/>
          </a:xfrm>
          <a:prstGeom prst="rect">
            <a:avLst/>
          </a:prstGeom>
          <a:noFill/>
          <a:ln>
            <a:noFill/>
          </a:ln>
        </p:spPr>
        <p:txBody>
          <a:bodyPr anchorCtr="0" anchor="t" bIns="109700" lIns="219400" spcFirstLastPara="1" rIns="219400" wrap="square" tIns="109700">
            <a:noAutofit/>
          </a:bodyPr>
          <a:lstStyle/>
          <a:p>
            <a:pPr indent="0" lvl="0" marL="0" marR="0" rtl="0" algn="l">
              <a:lnSpc>
                <a:spcPct val="110000"/>
              </a:lnSpc>
              <a:spcBef>
                <a:spcPts val="0"/>
              </a:spcBef>
              <a:spcAft>
                <a:spcPts val="0"/>
              </a:spcAft>
              <a:buNone/>
            </a:pPr>
            <a:r>
              <a:rPr lang="en-US" sz="1300">
                <a:solidFill>
                  <a:schemeClr val="dk1"/>
                </a:solidFill>
                <a:latin typeface="Roboto"/>
                <a:ea typeface="Roboto"/>
                <a:cs typeface="Roboto"/>
                <a:sym typeface="Roboto"/>
              </a:rPr>
              <a:t>When making a call, you must specify a method. They include:</a:t>
            </a:r>
            <a:endParaRPr sz="1300">
              <a:solidFill>
                <a:schemeClr val="dk1"/>
              </a:solidFill>
              <a:latin typeface="Roboto"/>
              <a:ea typeface="Roboto"/>
              <a:cs typeface="Roboto"/>
              <a:sym typeface="Roboto"/>
            </a:endParaRPr>
          </a:p>
          <a:p>
            <a:pPr indent="-311150" lvl="0" marL="457200" marR="0" rtl="0" algn="l">
              <a:lnSpc>
                <a:spcPct val="110000"/>
              </a:lnSpc>
              <a:spcBef>
                <a:spcPts val="0"/>
              </a:spcBef>
              <a:spcAft>
                <a:spcPts val="0"/>
              </a:spcAft>
              <a:buClr>
                <a:schemeClr val="dk1"/>
              </a:buClr>
              <a:buSzPts val="1300"/>
              <a:buFont typeface="Roboto"/>
              <a:buChar char="●"/>
            </a:pPr>
            <a:r>
              <a:rPr lang="en-US" sz="1300">
                <a:solidFill>
                  <a:schemeClr val="dk1"/>
                </a:solidFill>
                <a:latin typeface="Roboto"/>
                <a:ea typeface="Roboto"/>
                <a:cs typeface="Roboto"/>
                <a:sym typeface="Roboto"/>
              </a:rPr>
              <a:t>GET: used when you are only retrieving information</a:t>
            </a:r>
            <a:endParaRPr sz="1300">
              <a:solidFill>
                <a:schemeClr val="dk1"/>
              </a:solidFill>
              <a:latin typeface="Roboto"/>
              <a:ea typeface="Roboto"/>
              <a:cs typeface="Roboto"/>
              <a:sym typeface="Roboto"/>
            </a:endParaRPr>
          </a:p>
          <a:p>
            <a:pPr indent="-311150" lvl="0" marL="457200" marR="0" rtl="0" algn="l">
              <a:lnSpc>
                <a:spcPct val="110000"/>
              </a:lnSpc>
              <a:spcBef>
                <a:spcPts val="0"/>
              </a:spcBef>
              <a:spcAft>
                <a:spcPts val="0"/>
              </a:spcAft>
              <a:buClr>
                <a:schemeClr val="dk1"/>
              </a:buClr>
              <a:buSzPts val="1300"/>
              <a:buFont typeface="Roboto"/>
              <a:buChar char="●"/>
            </a:pPr>
            <a:r>
              <a:rPr lang="en-US" sz="1300">
                <a:solidFill>
                  <a:schemeClr val="dk1"/>
                </a:solidFill>
                <a:latin typeface="Roboto"/>
                <a:ea typeface="Roboto"/>
                <a:cs typeface="Roboto"/>
                <a:sym typeface="Roboto"/>
              </a:rPr>
              <a:t>POST: used to add data to an existing collection. For example, you would post a row to a database, or a file to a directory.</a:t>
            </a:r>
            <a:endParaRPr sz="1300">
              <a:solidFill>
                <a:schemeClr val="dk1"/>
              </a:solidFill>
              <a:latin typeface="Roboto"/>
              <a:ea typeface="Roboto"/>
              <a:cs typeface="Roboto"/>
              <a:sym typeface="Roboto"/>
            </a:endParaRPr>
          </a:p>
          <a:p>
            <a:pPr indent="-311150" lvl="0" marL="457200" marR="0" rtl="0" algn="l">
              <a:lnSpc>
                <a:spcPct val="110000"/>
              </a:lnSpc>
              <a:spcBef>
                <a:spcPts val="0"/>
              </a:spcBef>
              <a:spcAft>
                <a:spcPts val="0"/>
              </a:spcAft>
              <a:buClr>
                <a:schemeClr val="dk1"/>
              </a:buClr>
              <a:buSzPts val="1300"/>
              <a:buFont typeface="Roboto"/>
              <a:buChar char="●"/>
            </a:pPr>
            <a:r>
              <a:rPr lang="en-US" sz="1300">
                <a:solidFill>
                  <a:schemeClr val="dk1"/>
                </a:solidFill>
                <a:latin typeface="Roboto"/>
                <a:ea typeface="Roboto"/>
                <a:cs typeface="Roboto"/>
                <a:sym typeface="Roboto"/>
              </a:rPr>
              <a:t>PUT: used to update existing information or create a new resource if one doesn’t already exist</a:t>
            </a:r>
            <a:endParaRPr sz="1300">
              <a:solidFill>
                <a:schemeClr val="dk1"/>
              </a:solidFill>
              <a:latin typeface="Roboto"/>
              <a:ea typeface="Roboto"/>
              <a:cs typeface="Roboto"/>
              <a:sym typeface="Roboto"/>
            </a:endParaRPr>
          </a:p>
          <a:p>
            <a:pPr indent="-311150" lvl="0" marL="457200" marR="0" rtl="0" algn="l">
              <a:lnSpc>
                <a:spcPct val="110000"/>
              </a:lnSpc>
              <a:spcBef>
                <a:spcPts val="0"/>
              </a:spcBef>
              <a:spcAft>
                <a:spcPts val="0"/>
              </a:spcAft>
              <a:buClr>
                <a:schemeClr val="dk1"/>
              </a:buClr>
              <a:buSzPts val="1300"/>
              <a:buFont typeface="Roboto"/>
              <a:buChar char="●"/>
            </a:pPr>
            <a:r>
              <a:rPr lang="en-US" sz="1300">
                <a:solidFill>
                  <a:schemeClr val="dk1"/>
                </a:solidFill>
                <a:latin typeface="Roboto"/>
                <a:ea typeface="Roboto"/>
                <a:cs typeface="Roboto"/>
                <a:sym typeface="Roboto"/>
              </a:rPr>
              <a:t>DELETE: deletes a resource.</a:t>
            </a:r>
            <a:endParaRPr sz="1300">
              <a:solidFill>
                <a:schemeClr val="dk1"/>
              </a:solidFill>
              <a:latin typeface="Roboto"/>
              <a:ea typeface="Roboto"/>
              <a:cs typeface="Roboto"/>
              <a:sym typeface="Roboto"/>
            </a:endParaRPr>
          </a:p>
          <a:p>
            <a:pPr indent="-311150" lvl="0" marL="457200" marR="0" rtl="0" algn="l">
              <a:lnSpc>
                <a:spcPct val="110000"/>
              </a:lnSpc>
              <a:spcBef>
                <a:spcPts val="0"/>
              </a:spcBef>
              <a:spcAft>
                <a:spcPts val="0"/>
              </a:spcAft>
              <a:buClr>
                <a:schemeClr val="dk1"/>
              </a:buClr>
              <a:buSzPts val="1300"/>
              <a:buFont typeface="Roboto"/>
              <a:buChar char="●"/>
            </a:pPr>
            <a:r>
              <a:rPr lang="en-US" sz="1300">
                <a:solidFill>
                  <a:schemeClr val="dk1"/>
                </a:solidFill>
                <a:latin typeface="Roboto"/>
                <a:ea typeface="Roboto"/>
                <a:cs typeface="Roboto"/>
                <a:sym typeface="Roboto"/>
              </a:rPr>
              <a:t>PATCH: makes a partial update on a resource.</a:t>
            </a:r>
            <a:endParaRPr sz="1300">
              <a:solidFill>
                <a:schemeClr val="dk1"/>
              </a:solidFill>
              <a:latin typeface="Roboto"/>
              <a:ea typeface="Roboto"/>
              <a:cs typeface="Roboto"/>
              <a:sym typeface="Roboto"/>
            </a:endParaRPr>
          </a:p>
        </p:txBody>
      </p:sp>
      <p:sp>
        <p:nvSpPr>
          <p:cNvPr id="87" name="Google Shape;87;p12"/>
          <p:cNvSpPr/>
          <p:nvPr/>
        </p:nvSpPr>
        <p:spPr>
          <a:xfrm flipH="1" rot="5400000">
            <a:off x="3356875" y="1128811"/>
            <a:ext cx="446100" cy="938100"/>
          </a:xfrm>
          <a:prstGeom prst="round2SameRect">
            <a:avLst>
              <a:gd fmla="val 50000" name="adj1"/>
              <a:gd fmla="val 0" name="adj2"/>
            </a:avLst>
          </a:prstGeom>
          <a:solidFill>
            <a:srgbClr val="A5A5A5"/>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sp>
        <p:nvSpPr>
          <p:cNvPr id="88" name="Google Shape;88;p12"/>
          <p:cNvSpPr txBox="1"/>
          <p:nvPr>
            <p:ph type="title"/>
          </p:nvPr>
        </p:nvSpPr>
        <p:spPr>
          <a:xfrm>
            <a:off x="3998230" y="376264"/>
            <a:ext cx="4844700" cy="49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Calling The API (JavaScript)</a:t>
            </a:r>
            <a:endParaRPr/>
          </a:p>
        </p:txBody>
      </p:sp>
      <p:pic>
        <p:nvPicPr>
          <p:cNvPr id="89" name="Google Shape;89;p12"/>
          <p:cNvPicPr preferRelativeResize="0"/>
          <p:nvPr/>
        </p:nvPicPr>
        <p:blipFill rotWithShape="1">
          <a:blip r:embed="rId3">
            <a:alphaModFix/>
          </a:blip>
          <a:srcRect b="0" l="0" r="3016" t="0"/>
          <a:stretch/>
        </p:blipFill>
        <p:spPr>
          <a:xfrm>
            <a:off x="6123062" y="2697363"/>
            <a:ext cx="6114000" cy="19311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90" name="Google Shape;90;p12"/>
          <p:cNvSpPr/>
          <p:nvPr/>
        </p:nvSpPr>
        <p:spPr>
          <a:xfrm flipH="1" rot="-5400000">
            <a:off x="1602400" y="32175"/>
            <a:ext cx="446100" cy="3130200"/>
          </a:xfrm>
          <a:prstGeom prst="round2SameRect">
            <a:avLst>
              <a:gd fmla="val 50000" name="adj1"/>
              <a:gd fmla="val 0" name="adj2"/>
            </a:avLst>
          </a:prstGeom>
          <a:solidFill>
            <a:srgbClr val="0070C0"/>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cxnSp>
        <p:nvCxnSpPr>
          <p:cNvPr id="91" name="Google Shape;91;p12"/>
          <p:cNvCxnSpPr>
            <a:stCxn id="89" idx="1"/>
          </p:cNvCxnSpPr>
          <p:nvPr/>
        </p:nvCxnSpPr>
        <p:spPr>
          <a:xfrm rot="10800000">
            <a:off x="3733262" y="1605213"/>
            <a:ext cx="2389800" cy="2057700"/>
          </a:xfrm>
          <a:prstGeom prst="straightConnector1">
            <a:avLst/>
          </a:prstGeom>
          <a:noFill/>
          <a:ln cap="flat" cmpd="sng" w="12700">
            <a:solidFill>
              <a:srgbClr val="4F5051"/>
            </a:solidFill>
            <a:prstDash val="solid"/>
            <a:round/>
            <a:headEnd len="med" w="med" type="triangle"/>
            <a:tailEnd len="sm" w="sm" type="none"/>
          </a:ln>
        </p:spPr>
      </p:cxnSp>
      <p:sp>
        <p:nvSpPr>
          <p:cNvPr id="92" name="Google Shape;92;p12"/>
          <p:cNvSpPr/>
          <p:nvPr/>
        </p:nvSpPr>
        <p:spPr>
          <a:xfrm>
            <a:off x="614424" y="1373575"/>
            <a:ext cx="2861100" cy="467700"/>
          </a:xfrm>
          <a:prstGeom prst="rect">
            <a:avLst/>
          </a:prstGeom>
          <a:noFill/>
          <a:ln>
            <a:noFill/>
          </a:ln>
        </p:spPr>
        <p:txBody>
          <a:bodyPr anchorCtr="0" anchor="t" bIns="109700" lIns="219400" spcFirstLastPara="1" rIns="219400" wrap="square" tIns="109700">
            <a:noAutofit/>
          </a:bodyPr>
          <a:lstStyle/>
          <a:p>
            <a:pPr indent="0" lvl="0" marL="0" marR="0" rtl="0" algn="ctr">
              <a:spcBef>
                <a:spcPts val="0"/>
              </a:spcBef>
              <a:spcAft>
                <a:spcPts val="0"/>
              </a:spcAft>
              <a:buNone/>
            </a:pPr>
            <a:r>
              <a:rPr lang="en-US" sz="1500">
                <a:solidFill>
                  <a:schemeClr val="lt1"/>
                </a:solidFill>
                <a:latin typeface="Roboto Black"/>
                <a:ea typeface="Roboto Black"/>
                <a:cs typeface="Roboto Black"/>
                <a:sym typeface="Roboto Black"/>
              </a:rPr>
              <a:t>Method</a:t>
            </a:r>
            <a:endParaRPr sz="1500">
              <a:solidFill>
                <a:schemeClr val="lt1"/>
              </a:solidFill>
              <a:latin typeface="Roboto Black"/>
              <a:ea typeface="Roboto Black"/>
              <a:cs typeface="Roboto Black"/>
              <a:sym typeface="Roboto Black"/>
            </a:endParaRPr>
          </a:p>
        </p:txBody>
      </p:sp>
      <p:sp>
        <p:nvSpPr>
          <p:cNvPr id="93" name="Google Shape;93;p12"/>
          <p:cNvSpPr txBox="1"/>
          <p:nvPr/>
        </p:nvSpPr>
        <p:spPr>
          <a:xfrm>
            <a:off x="270550" y="5586175"/>
            <a:ext cx="3727800" cy="831000"/>
          </a:xfrm>
          <a:prstGeom prst="rect">
            <a:avLst/>
          </a:prstGeom>
          <a:noFill/>
          <a:ln>
            <a:noFill/>
          </a:ln>
        </p:spPr>
        <p:txBody>
          <a:bodyPr anchorCtr="0" anchor="t" bIns="109700" lIns="219400" spcFirstLastPara="1" rIns="219400" wrap="square" tIns="109700">
            <a:noAutofit/>
          </a:bodyPr>
          <a:lstStyle/>
          <a:p>
            <a:pPr indent="0" lvl="0" marL="0" marR="0" rtl="0" algn="l">
              <a:lnSpc>
                <a:spcPct val="110000"/>
              </a:lnSpc>
              <a:spcBef>
                <a:spcPts val="0"/>
              </a:spcBef>
              <a:spcAft>
                <a:spcPts val="0"/>
              </a:spcAft>
              <a:buNone/>
            </a:pPr>
            <a:r>
              <a:rPr lang="en-US" sz="1300">
                <a:solidFill>
                  <a:schemeClr val="dk1"/>
                </a:solidFill>
                <a:latin typeface="Roboto"/>
                <a:ea typeface="Roboto"/>
                <a:cs typeface="Roboto"/>
                <a:sym typeface="Roboto"/>
              </a:rPr>
              <a:t>HTTP requests often require a body, which is set of key-value pairs, much like dictionaries in most languages. The body usually contains any information you are sending to </a:t>
            </a:r>
            <a:r>
              <a:rPr lang="en-US" sz="1300">
                <a:solidFill>
                  <a:schemeClr val="dk1"/>
                </a:solidFill>
                <a:latin typeface="Roboto"/>
                <a:ea typeface="Roboto"/>
                <a:cs typeface="Roboto"/>
                <a:sym typeface="Roboto"/>
              </a:rPr>
              <a:t>the</a:t>
            </a:r>
            <a:r>
              <a:rPr lang="en-US" sz="1300">
                <a:solidFill>
                  <a:schemeClr val="dk1"/>
                </a:solidFill>
                <a:latin typeface="Roboto"/>
                <a:ea typeface="Roboto"/>
                <a:cs typeface="Roboto"/>
                <a:sym typeface="Roboto"/>
              </a:rPr>
              <a:t> service.</a:t>
            </a:r>
            <a:endParaRPr sz="1300">
              <a:latin typeface="Roboto"/>
              <a:ea typeface="Roboto"/>
              <a:cs typeface="Roboto"/>
              <a:sym typeface="Roboto"/>
            </a:endParaRPr>
          </a:p>
        </p:txBody>
      </p:sp>
      <p:sp>
        <p:nvSpPr>
          <p:cNvPr id="94" name="Google Shape;94;p12"/>
          <p:cNvSpPr/>
          <p:nvPr/>
        </p:nvSpPr>
        <p:spPr>
          <a:xfrm flipH="1" rot="5400000">
            <a:off x="3356875" y="4894086"/>
            <a:ext cx="446100" cy="938100"/>
          </a:xfrm>
          <a:prstGeom prst="round2SameRect">
            <a:avLst>
              <a:gd fmla="val 50000" name="adj1"/>
              <a:gd fmla="val 0" name="adj2"/>
            </a:avLst>
          </a:prstGeom>
          <a:solidFill>
            <a:srgbClr val="A5A5A5"/>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sp>
        <p:nvSpPr>
          <p:cNvPr id="95" name="Google Shape;95;p12"/>
          <p:cNvSpPr/>
          <p:nvPr/>
        </p:nvSpPr>
        <p:spPr>
          <a:xfrm flipH="1" rot="-5400000">
            <a:off x="1602400" y="3797450"/>
            <a:ext cx="446100" cy="3130200"/>
          </a:xfrm>
          <a:prstGeom prst="round2SameRect">
            <a:avLst>
              <a:gd fmla="val 50000" name="adj1"/>
              <a:gd fmla="val 0" name="adj2"/>
            </a:avLst>
          </a:prstGeom>
          <a:solidFill>
            <a:schemeClr val="accent3"/>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cxnSp>
        <p:nvCxnSpPr>
          <p:cNvPr id="96" name="Google Shape;96;p12"/>
          <p:cNvCxnSpPr/>
          <p:nvPr/>
        </p:nvCxnSpPr>
        <p:spPr>
          <a:xfrm flipH="1">
            <a:off x="3733400" y="3979775"/>
            <a:ext cx="2361600" cy="1390800"/>
          </a:xfrm>
          <a:prstGeom prst="straightConnector1">
            <a:avLst/>
          </a:prstGeom>
          <a:noFill/>
          <a:ln cap="flat" cmpd="sng" w="12700">
            <a:solidFill>
              <a:srgbClr val="4F5051"/>
            </a:solidFill>
            <a:prstDash val="solid"/>
            <a:round/>
            <a:headEnd len="med" w="med" type="triangle"/>
            <a:tailEnd len="sm" w="sm" type="none"/>
          </a:ln>
        </p:spPr>
      </p:cxnSp>
      <p:sp>
        <p:nvSpPr>
          <p:cNvPr id="97" name="Google Shape;97;p12"/>
          <p:cNvSpPr/>
          <p:nvPr/>
        </p:nvSpPr>
        <p:spPr>
          <a:xfrm>
            <a:off x="614424" y="5138850"/>
            <a:ext cx="2861100" cy="467700"/>
          </a:xfrm>
          <a:prstGeom prst="rect">
            <a:avLst/>
          </a:prstGeom>
          <a:noFill/>
          <a:ln>
            <a:noFill/>
          </a:ln>
        </p:spPr>
        <p:txBody>
          <a:bodyPr anchorCtr="0" anchor="t" bIns="109700" lIns="219400" spcFirstLastPara="1" rIns="219400" wrap="square" tIns="109700">
            <a:noAutofit/>
          </a:bodyPr>
          <a:lstStyle/>
          <a:p>
            <a:pPr indent="0" lvl="0" marL="0" marR="0" rtl="0" algn="ctr">
              <a:spcBef>
                <a:spcPts val="0"/>
              </a:spcBef>
              <a:spcAft>
                <a:spcPts val="0"/>
              </a:spcAft>
              <a:buNone/>
            </a:pPr>
            <a:r>
              <a:rPr lang="en-US" sz="1500">
                <a:solidFill>
                  <a:schemeClr val="lt1"/>
                </a:solidFill>
                <a:latin typeface="Roboto Black"/>
                <a:ea typeface="Roboto Black"/>
                <a:cs typeface="Roboto Black"/>
                <a:sym typeface="Roboto Black"/>
              </a:rPr>
              <a:t>Body</a:t>
            </a:r>
            <a:endParaRPr sz="1500">
              <a:solidFill>
                <a:schemeClr val="lt1"/>
              </a:solidFill>
              <a:latin typeface="Roboto Black"/>
              <a:ea typeface="Roboto Black"/>
              <a:cs typeface="Roboto Black"/>
              <a:sym typeface="Roboto Blac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3"/>
          <p:cNvSpPr txBox="1"/>
          <p:nvPr/>
        </p:nvSpPr>
        <p:spPr>
          <a:xfrm>
            <a:off x="270550" y="1820900"/>
            <a:ext cx="3727800" cy="2017800"/>
          </a:xfrm>
          <a:prstGeom prst="rect">
            <a:avLst/>
          </a:prstGeom>
          <a:noFill/>
          <a:ln>
            <a:noFill/>
          </a:ln>
        </p:spPr>
        <p:txBody>
          <a:bodyPr anchorCtr="0" anchor="t" bIns="109700" lIns="219400" spcFirstLastPara="1" rIns="219400" wrap="square" tIns="109700">
            <a:noAutofit/>
          </a:bodyPr>
          <a:lstStyle/>
          <a:p>
            <a:pPr indent="0" lvl="0" marL="0" marR="0" rtl="0" algn="l">
              <a:lnSpc>
                <a:spcPct val="110000"/>
              </a:lnSpc>
              <a:spcBef>
                <a:spcPts val="0"/>
              </a:spcBef>
              <a:spcAft>
                <a:spcPts val="0"/>
              </a:spcAft>
              <a:buNone/>
            </a:pPr>
            <a:r>
              <a:rPr lang="en-US" sz="1300">
                <a:solidFill>
                  <a:schemeClr val="dk1"/>
                </a:solidFill>
                <a:latin typeface="Roboto"/>
                <a:ea typeface="Roboto"/>
                <a:cs typeface="Roboto"/>
                <a:sym typeface="Roboto"/>
              </a:rPr>
              <a:t>When you use an API, you are really calling a function that the provider created. Hence, all HTTPS requests will have a response. The response will be a JSON string, so you will have to parse the string version of a JavaScript object into an object of your choosing. Some frameworks (including Javascript) allow make it easy to parse the response, but otherwise you may have to download a module or parse it manually.</a:t>
            </a:r>
            <a:endParaRPr sz="1300">
              <a:solidFill>
                <a:schemeClr val="dk1"/>
              </a:solidFill>
              <a:latin typeface="Roboto"/>
              <a:ea typeface="Roboto"/>
              <a:cs typeface="Roboto"/>
              <a:sym typeface="Roboto"/>
            </a:endParaRPr>
          </a:p>
        </p:txBody>
      </p:sp>
      <p:sp>
        <p:nvSpPr>
          <p:cNvPr id="103" name="Google Shape;103;p13"/>
          <p:cNvSpPr/>
          <p:nvPr/>
        </p:nvSpPr>
        <p:spPr>
          <a:xfrm flipH="1" rot="5400000">
            <a:off x="3356875" y="1128811"/>
            <a:ext cx="446100" cy="938100"/>
          </a:xfrm>
          <a:prstGeom prst="round2SameRect">
            <a:avLst>
              <a:gd fmla="val 50000" name="adj1"/>
              <a:gd fmla="val 0" name="adj2"/>
            </a:avLst>
          </a:prstGeom>
          <a:solidFill>
            <a:srgbClr val="A5A5A5"/>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sp>
        <p:nvSpPr>
          <p:cNvPr id="104" name="Google Shape;104;p13"/>
          <p:cNvSpPr txBox="1"/>
          <p:nvPr>
            <p:ph type="title"/>
          </p:nvPr>
        </p:nvSpPr>
        <p:spPr>
          <a:xfrm>
            <a:off x="3998230" y="376264"/>
            <a:ext cx="4844700" cy="49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Calling The API (JavaScript)</a:t>
            </a:r>
            <a:endParaRPr/>
          </a:p>
        </p:txBody>
      </p:sp>
      <p:pic>
        <p:nvPicPr>
          <p:cNvPr id="105" name="Google Shape;105;p13"/>
          <p:cNvPicPr preferRelativeResize="0"/>
          <p:nvPr/>
        </p:nvPicPr>
        <p:blipFill rotWithShape="1">
          <a:blip r:embed="rId3">
            <a:alphaModFix/>
          </a:blip>
          <a:srcRect b="0" l="0" r="3016" t="0"/>
          <a:stretch/>
        </p:blipFill>
        <p:spPr>
          <a:xfrm>
            <a:off x="6123062" y="2697363"/>
            <a:ext cx="6114000" cy="19311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106" name="Google Shape;106;p13"/>
          <p:cNvSpPr/>
          <p:nvPr/>
        </p:nvSpPr>
        <p:spPr>
          <a:xfrm flipH="1" rot="-5400000">
            <a:off x="1602400" y="32175"/>
            <a:ext cx="446100" cy="3130200"/>
          </a:xfrm>
          <a:prstGeom prst="round2SameRect">
            <a:avLst>
              <a:gd fmla="val 50000" name="adj1"/>
              <a:gd fmla="val 0" name="adj2"/>
            </a:avLst>
          </a:prstGeom>
          <a:solidFill>
            <a:srgbClr val="0070C0"/>
          </a:solidFill>
          <a:ln>
            <a:noFill/>
          </a:ln>
        </p:spPr>
        <p:txBody>
          <a:bodyPr anchorCtr="0" anchor="ctr" bIns="109700" lIns="219400" spcFirstLastPara="1" rIns="219400" wrap="square" tIns="109700">
            <a:noAutofit/>
          </a:bodyPr>
          <a:lstStyle/>
          <a:p>
            <a:pPr indent="0" lvl="0" marL="0" marR="0" rtl="0" algn="ctr">
              <a:spcBef>
                <a:spcPts val="0"/>
              </a:spcBef>
              <a:spcAft>
                <a:spcPts val="0"/>
              </a:spcAft>
              <a:buNone/>
            </a:pPr>
            <a:r>
              <a:t/>
            </a:r>
            <a:endParaRPr sz="1050">
              <a:solidFill>
                <a:schemeClr val="lt1"/>
              </a:solidFill>
              <a:latin typeface="Roboto Black"/>
              <a:ea typeface="Roboto Black"/>
              <a:cs typeface="Roboto Black"/>
              <a:sym typeface="Roboto Black"/>
            </a:endParaRPr>
          </a:p>
        </p:txBody>
      </p:sp>
      <p:cxnSp>
        <p:nvCxnSpPr>
          <p:cNvPr id="107" name="Google Shape;107;p13"/>
          <p:cNvCxnSpPr/>
          <p:nvPr/>
        </p:nvCxnSpPr>
        <p:spPr>
          <a:xfrm rot="10800000">
            <a:off x="3733225" y="1605325"/>
            <a:ext cx="2380800" cy="2831400"/>
          </a:xfrm>
          <a:prstGeom prst="straightConnector1">
            <a:avLst/>
          </a:prstGeom>
          <a:noFill/>
          <a:ln cap="flat" cmpd="sng" w="12700">
            <a:solidFill>
              <a:srgbClr val="4F5051"/>
            </a:solidFill>
            <a:prstDash val="solid"/>
            <a:round/>
            <a:headEnd len="med" w="med" type="triangle"/>
            <a:tailEnd len="sm" w="sm" type="none"/>
          </a:ln>
        </p:spPr>
      </p:cxnSp>
      <p:sp>
        <p:nvSpPr>
          <p:cNvPr id="108" name="Google Shape;108;p13"/>
          <p:cNvSpPr/>
          <p:nvPr/>
        </p:nvSpPr>
        <p:spPr>
          <a:xfrm>
            <a:off x="614424" y="1373575"/>
            <a:ext cx="2861100" cy="467700"/>
          </a:xfrm>
          <a:prstGeom prst="rect">
            <a:avLst/>
          </a:prstGeom>
          <a:noFill/>
          <a:ln>
            <a:noFill/>
          </a:ln>
        </p:spPr>
        <p:txBody>
          <a:bodyPr anchorCtr="0" anchor="t" bIns="109700" lIns="219400" spcFirstLastPara="1" rIns="219400" wrap="square" tIns="109700">
            <a:noAutofit/>
          </a:bodyPr>
          <a:lstStyle/>
          <a:p>
            <a:pPr indent="0" lvl="0" marL="0" marR="0" rtl="0" algn="ctr">
              <a:spcBef>
                <a:spcPts val="0"/>
              </a:spcBef>
              <a:spcAft>
                <a:spcPts val="0"/>
              </a:spcAft>
              <a:buNone/>
            </a:pPr>
            <a:r>
              <a:rPr lang="en-US" sz="1500">
                <a:solidFill>
                  <a:schemeClr val="lt1"/>
                </a:solidFill>
                <a:latin typeface="Roboto Black"/>
                <a:ea typeface="Roboto Black"/>
                <a:cs typeface="Roboto Black"/>
                <a:sym typeface="Roboto Black"/>
              </a:rPr>
              <a:t>Response</a:t>
            </a:r>
            <a:endParaRPr sz="1500">
              <a:solidFill>
                <a:schemeClr val="lt1"/>
              </a:solidFill>
              <a:latin typeface="Roboto Black"/>
              <a:ea typeface="Roboto Black"/>
              <a:cs typeface="Roboto Black"/>
              <a:sym typeface="Roboto Black"/>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4"/>
          <p:cNvSpPr txBox="1"/>
          <p:nvPr>
            <p:ph type="title"/>
          </p:nvPr>
        </p:nvSpPr>
        <p:spPr>
          <a:xfrm>
            <a:off x="3998230" y="376264"/>
            <a:ext cx="4844700" cy="49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Exercise</a:t>
            </a:r>
            <a:endParaRPr/>
          </a:p>
        </p:txBody>
      </p:sp>
      <p:sp>
        <p:nvSpPr>
          <p:cNvPr id="114" name="Google Shape;114;p14"/>
          <p:cNvSpPr txBox="1"/>
          <p:nvPr/>
        </p:nvSpPr>
        <p:spPr>
          <a:xfrm>
            <a:off x="1676585" y="1636050"/>
            <a:ext cx="9488100" cy="3691500"/>
          </a:xfrm>
          <a:prstGeom prst="rect">
            <a:avLst/>
          </a:prstGeom>
          <a:noFill/>
          <a:ln>
            <a:noFill/>
          </a:ln>
        </p:spPr>
        <p:txBody>
          <a:bodyPr anchorCtr="0" anchor="t" bIns="45700" lIns="91425" spcFirstLastPara="1" rIns="91425" wrap="square" tIns="45700">
            <a:noAutofit/>
          </a:bodyPr>
          <a:lstStyle/>
          <a:p>
            <a:pPr indent="0" lvl="0" marL="0" marR="0" rtl="0" algn="just">
              <a:lnSpc>
                <a:spcPct val="120000"/>
              </a:lnSpc>
              <a:spcBef>
                <a:spcPts val="0"/>
              </a:spcBef>
              <a:spcAft>
                <a:spcPts val="0"/>
              </a:spcAft>
              <a:buNone/>
            </a:pPr>
            <a:r>
              <a:rPr lang="en-US" sz="1700">
                <a:solidFill>
                  <a:schemeClr val="dk1"/>
                </a:solidFill>
                <a:latin typeface="Roboto"/>
                <a:ea typeface="Roboto"/>
                <a:cs typeface="Roboto"/>
                <a:sym typeface="Roboto"/>
              </a:rPr>
              <a:t>Making an HTTPS request is similar to visiting a url. Let’s see how APIs work by analyzing the results of a call to the Alpha Vantage stock market API. To visualize the results better, go to </a:t>
            </a:r>
            <a:r>
              <a:rPr lang="en-US" sz="1700" u="sng">
                <a:solidFill>
                  <a:schemeClr val="hlink"/>
                </a:solidFill>
                <a:latin typeface="Roboto"/>
                <a:ea typeface="Roboto"/>
                <a:cs typeface="Roboto"/>
                <a:sym typeface="Roboto"/>
                <a:hlinkClick r:id="rId3"/>
              </a:rPr>
              <a:t>JSON Editor</a:t>
            </a:r>
            <a:r>
              <a:rPr lang="en-US" sz="1700">
                <a:solidFill>
                  <a:schemeClr val="dk1"/>
                </a:solidFill>
                <a:latin typeface="Roboto"/>
                <a:ea typeface="Roboto"/>
                <a:cs typeface="Roboto"/>
                <a:sym typeface="Roboto"/>
              </a:rPr>
              <a:t>.</a:t>
            </a:r>
            <a:endParaRPr sz="1700">
              <a:solidFill>
                <a:schemeClr val="dk1"/>
              </a:solidFill>
              <a:latin typeface="Roboto"/>
              <a:ea typeface="Roboto"/>
              <a:cs typeface="Roboto"/>
              <a:sym typeface="Roboto"/>
            </a:endParaRPr>
          </a:p>
          <a:p>
            <a:pPr indent="0" lvl="0" marL="0" marR="0" rtl="0" algn="just">
              <a:lnSpc>
                <a:spcPct val="120000"/>
              </a:lnSpc>
              <a:spcBef>
                <a:spcPts val="0"/>
              </a:spcBef>
              <a:spcAft>
                <a:spcPts val="0"/>
              </a:spcAft>
              <a:buNone/>
            </a:pPr>
            <a:r>
              <a:t/>
            </a:r>
            <a:endParaRPr sz="1700">
              <a:solidFill>
                <a:schemeClr val="dk1"/>
              </a:solidFill>
              <a:latin typeface="Roboto"/>
              <a:ea typeface="Roboto"/>
              <a:cs typeface="Roboto"/>
              <a:sym typeface="Roboto"/>
            </a:endParaRPr>
          </a:p>
          <a:p>
            <a:pPr indent="0" lvl="0" marL="0" marR="0" rtl="0" algn="just">
              <a:lnSpc>
                <a:spcPct val="120000"/>
              </a:lnSpc>
              <a:spcBef>
                <a:spcPts val="0"/>
              </a:spcBef>
              <a:spcAft>
                <a:spcPts val="0"/>
              </a:spcAft>
              <a:buNone/>
            </a:pPr>
            <a:r>
              <a:rPr lang="en-US" sz="1700">
                <a:solidFill>
                  <a:schemeClr val="dk1"/>
                </a:solidFill>
                <a:latin typeface="Roboto"/>
                <a:ea typeface="Roboto"/>
                <a:cs typeface="Roboto"/>
                <a:sym typeface="Roboto"/>
              </a:rPr>
              <a:t>Visit the following url, which you would put in your HTTP request. Also take a look at the link itself. Can you identify portions of the API call?</a:t>
            </a:r>
            <a:endParaRPr sz="1700">
              <a:solidFill>
                <a:schemeClr val="dk1"/>
              </a:solidFill>
              <a:latin typeface="Roboto"/>
              <a:ea typeface="Roboto"/>
              <a:cs typeface="Roboto"/>
              <a:sym typeface="Roboto"/>
            </a:endParaRPr>
          </a:p>
          <a:p>
            <a:pPr indent="0" lvl="0" marL="0" marR="0" rtl="0" algn="just">
              <a:lnSpc>
                <a:spcPct val="120000"/>
              </a:lnSpc>
              <a:spcBef>
                <a:spcPts val="0"/>
              </a:spcBef>
              <a:spcAft>
                <a:spcPts val="0"/>
              </a:spcAft>
              <a:buNone/>
            </a:pPr>
            <a:r>
              <a:t/>
            </a:r>
            <a:endParaRPr sz="1700">
              <a:solidFill>
                <a:schemeClr val="dk1"/>
              </a:solidFill>
              <a:latin typeface="Roboto"/>
              <a:ea typeface="Roboto"/>
              <a:cs typeface="Roboto"/>
              <a:sym typeface="Roboto"/>
            </a:endParaRPr>
          </a:p>
          <a:p>
            <a:pPr indent="0" lvl="0" marL="0" marR="0" rtl="0" algn="just">
              <a:lnSpc>
                <a:spcPct val="120000"/>
              </a:lnSpc>
              <a:spcBef>
                <a:spcPts val="0"/>
              </a:spcBef>
              <a:spcAft>
                <a:spcPts val="0"/>
              </a:spcAft>
              <a:buNone/>
            </a:pPr>
            <a:r>
              <a:rPr lang="en-US" sz="1700" u="sng">
                <a:solidFill>
                  <a:schemeClr val="hlink"/>
                </a:solidFill>
                <a:hlinkClick r:id="rId4"/>
              </a:rPr>
              <a:t>https://www.alphavantage.co/query?function=TIME_SERIES_DAILY&amp;symbol=IBM&amp;apikey=demo</a:t>
            </a:r>
            <a:endParaRPr sz="1700">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5"/>
          <p:cNvSpPr/>
          <p:nvPr/>
        </p:nvSpPr>
        <p:spPr>
          <a:xfrm>
            <a:off x="2028675" y="1181450"/>
            <a:ext cx="3299153" cy="1274965"/>
          </a:xfrm>
          <a:custGeom>
            <a:rect b="b" l="l" r="r" t="t"/>
            <a:pathLst>
              <a:path extrusionOk="0" h="3558" w="7144">
                <a:moveTo>
                  <a:pt x="5639" y="0"/>
                </a:moveTo>
                <a:lnTo>
                  <a:pt x="0" y="0"/>
                </a:lnTo>
                <a:lnTo>
                  <a:pt x="1475" y="1792"/>
                </a:lnTo>
                <a:lnTo>
                  <a:pt x="0" y="3557"/>
                </a:lnTo>
                <a:lnTo>
                  <a:pt x="5669" y="3557"/>
                </a:lnTo>
                <a:lnTo>
                  <a:pt x="7143" y="1792"/>
                </a:lnTo>
                <a:lnTo>
                  <a:pt x="5639" y="0"/>
                </a:lnTo>
              </a:path>
            </a:pathLst>
          </a:custGeom>
          <a:solidFill>
            <a:schemeClr val="accent4"/>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120" name="Google Shape;120;p15"/>
          <p:cNvSpPr/>
          <p:nvPr/>
        </p:nvSpPr>
        <p:spPr>
          <a:xfrm>
            <a:off x="4772006" y="1181450"/>
            <a:ext cx="3299153" cy="1274965"/>
          </a:xfrm>
          <a:custGeom>
            <a:rect b="b" l="l" r="r" t="t"/>
            <a:pathLst>
              <a:path extrusionOk="0" h="3558" w="7144">
                <a:moveTo>
                  <a:pt x="5668" y="0"/>
                </a:moveTo>
                <a:lnTo>
                  <a:pt x="0" y="0"/>
                </a:lnTo>
                <a:lnTo>
                  <a:pt x="1475" y="1792"/>
                </a:lnTo>
                <a:lnTo>
                  <a:pt x="0" y="3557"/>
                </a:lnTo>
                <a:lnTo>
                  <a:pt x="5668" y="3557"/>
                </a:lnTo>
                <a:lnTo>
                  <a:pt x="7143" y="1792"/>
                </a:lnTo>
                <a:lnTo>
                  <a:pt x="5668" y="0"/>
                </a:lnTo>
              </a:path>
            </a:pathLst>
          </a:custGeom>
          <a:solidFill>
            <a:schemeClr val="accent3"/>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121" name="Google Shape;121;p15"/>
          <p:cNvSpPr/>
          <p:nvPr/>
        </p:nvSpPr>
        <p:spPr>
          <a:xfrm>
            <a:off x="7513445" y="1181450"/>
            <a:ext cx="3299153" cy="1274965"/>
          </a:xfrm>
          <a:custGeom>
            <a:rect b="b" l="l" r="r" t="t"/>
            <a:pathLst>
              <a:path extrusionOk="0" h="3558" w="7144">
                <a:moveTo>
                  <a:pt x="5639" y="0"/>
                </a:moveTo>
                <a:lnTo>
                  <a:pt x="0" y="0"/>
                </a:lnTo>
                <a:lnTo>
                  <a:pt x="1475" y="1792"/>
                </a:lnTo>
                <a:lnTo>
                  <a:pt x="0" y="3557"/>
                </a:lnTo>
                <a:lnTo>
                  <a:pt x="5669" y="3557"/>
                </a:lnTo>
                <a:lnTo>
                  <a:pt x="7143" y="1792"/>
                </a:lnTo>
                <a:lnTo>
                  <a:pt x="5639" y="0"/>
                </a:lnTo>
              </a:path>
            </a:pathLst>
          </a:custGeom>
          <a:solidFill>
            <a:schemeClr val="accent4"/>
          </a:solidFill>
          <a:ln>
            <a:noFill/>
          </a:ln>
        </p:spPr>
        <p:txBody>
          <a:bodyPr anchorCtr="0" anchor="ctr" bIns="64200" lIns="128400" spcFirstLastPara="1" rIns="128400" wrap="square" tIns="642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
        <p:nvSpPr>
          <p:cNvPr id="122" name="Google Shape;122;p15"/>
          <p:cNvSpPr txBox="1"/>
          <p:nvPr/>
        </p:nvSpPr>
        <p:spPr>
          <a:xfrm>
            <a:off x="2029280" y="2674338"/>
            <a:ext cx="2909100" cy="37122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700">
                <a:solidFill>
                  <a:schemeClr val="dk1"/>
                </a:solidFill>
                <a:latin typeface="Roboto"/>
                <a:ea typeface="Roboto"/>
                <a:cs typeface="Roboto"/>
                <a:sym typeface="Roboto"/>
              </a:rPr>
              <a:t>Find Your SDK</a:t>
            </a:r>
            <a:endParaRPr sz="1700"/>
          </a:p>
          <a:p>
            <a:pPr indent="0" lvl="0" marL="0" marR="0" rtl="0" algn="l">
              <a:lnSpc>
                <a:spcPct val="120000"/>
              </a:lnSpc>
              <a:spcBef>
                <a:spcPts val="320"/>
              </a:spcBef>
              <a:spcAft>
                <a:spcPts val="0"/>
              </a:spcAft>
              <a:buClr>
                <a:schemeClr val="dk1"/>
              </a:buClr>
              <a:buSzPts val="1600"/>
              <a:buFont typeface="Arial"/>
              <a:buNone/>
            </a:pPr>
            <a:r>
              <a:rPr lang="en-US" sz="1700">
                <a:solidFill>
                  <a:schemeClr val="dk1"/>
                </a:solidFill>
                <a:latin typeface="Roboto"/>
                <a:ea typeface="Roboto"/>
                <a:cs typeface="Roboto"/>
                <a:sym typeface="Roboto"/>
              </a:rPr>
              <a:t>When you are given your task to build an application, you should check to see if the platform or framework you are using has an SDK. It probably will.</a:t>
            </a:r>
            <a:endParaRPr sz="1700">
              <a:solidFill>
                <a:schemeClr val="dk1"/>
              </a:solidFill>
              <a:latin typeface="Roboto"/>
              <a:ea typeface="Roboto"/>
              <a:cs typeface="Roboto"/>
              <a:sym typeface="Roboto"/>
            </a:endParaRPr>
          </a:p>
        </p:txBody>
      </p:sp>
      <p:sp>
        <p:nvSpPr>
          <p:cNvPr id="123" name="Google Shape;123;p15"/>
          <p:cNvSpPr txBox="1"/>
          <p:nvPr/>
        </p:nvSpPr>
        <p:spPr>
          <a:xfrm>
            <a:off x="4903410" y="2674338"/>
            <a:ext cx="2909100" cy="37122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700">
                <a:solidFill>
                  <a:schemeClr val="dk1"/>
                </a:solidFill>
                <a:latin typeface="Roboto"/>
                <a:ea typeface="Roboto"/>
                <a:cs typeface="Roboto"/>
                <a:sym typeface="Roboto"/>
              </a:rPr>
              <a:t>Read the Documentation</a:t>
            </a:r>
            <a:endParaRPr sz="1700"/>
          </a:p>
          <a:p>
            <a:pPr indent="0" lvl="0" marL="0" marR="0" rtl="0" algn="l">
              <a:lnSpc>
                <a:spcPct val="120000"/>
              </a:lnSpc>
              <a:spcBef>
                <a:spcPts val="320"/>
              </a:spcBef>
              <a:spcAft>
                <a:spcPts val="0"/>
              </a:spcAft>
              <a:buClr>
                <a:schemeClr val="dk1"/>
              </a:buClr>
              <a:buSzPts val="1600"/>
              <a:buFont typeface="Arial"/>
              <a:buNone/>
            </a:pPr>
            <a:r>
              <a:rPr lang="en-US" sz="1700">
                <a:solidFill>
                  <a:schemeClr val="dk1"/>
                </a:solidFill>
                <a:latin typeface="Roboto"/>
                <a:ea typeface="Roboto"/>
                <a:cs typeface="Roboto"/>
                <a:sym typeface="Roboto"/>
              </a:rPr>
              <a:t>As with most software, you should start by familiarizing yourself with the documentation, which will share the best practices and provide information on the functions and features you can use.</a:t>
            </a:r>
            <a:endParaRPr sz="1700"/>
          </a:p>
        </p:txBody>
      </p:sp>
      <p:sp>
        <p:nvSpPr>
          <p:cNvPr id="124" name="Google Shape;124;p15"/>
          <p:cNvSpPr txBox="1"/>
          <p:nvPr/>
        </p:nvSpPr>
        <p:spPr>
          <a:xfrm>
            <a:off x="7763277" y="2674338"/>
            <a:ext cx="2909100" cy="3712200"/>
          </a:xfrm>
          <a:prstGeom prst="rect">
            <a:avLst/>
          </a:prstGeom>
          <a:noFill/>
          <a:ln>
            <a:noFill/>
          </a:ln>
        </p:spPr>
        <p:txBody>
          <a:bodyPr anchorCtr="0" anchor="t" bIns="64200" lIns="128400" spcFirstLastPara="1" rIns="128400" wrap="square" tIns="64200">
            <a:noAutofit/>
          </a:bodyPr>
          <a:lstStyle/>
          <a:p>
            <a:pPr indent="0" lvl="0" marL="0" marR="0" rtl="0" algn="l">
              <a:lnSpc>
                <a:spcPct val="120000"/>
              </a:lnSpc>
              <a:spcBef>
                <a:spcPts val="0"/>
              </a:spcBef>
              <a:spcAft>
                <a:spcPts val="0"/>
              </a:spcAft>
              <a:buClr>
                <a:schemeClr val="dk1"/>
              </a:buClr>
              <a:buSzPts val="1600"/>
              <a:buFont typeface="Arial"/>
              <a:buNone/>
            </a:pPr>
            <a:r>
              <a:rPr b="1" lang="en-US" sz="1700">
                <a:solidFill>
                  <a:schemeClr val="dk1"/>
                </a:solidFill>
                <a:latin typeface="Roboto"/>
                <a:ea typeface="Roboto"/>
                <a:cs typeface="Roboto"/>
                <a:sym typeface="Roboto"/>
              </a:rPr>
              <a:t>Integrate the SDK</a:t>
            </a:r>
            <a:endParaRPr sz="1700"/>
          </a:p>
          <a:p>
            <a:pPr indent="0" lvl="0" marL="0" marR="0" rtl="0" algn="l">
              <a:lnSpc>
                <a:spcPct val="120000"/>
              </a:lnSpc>
              <a:spcBef>
                <a:spcPts val="320"/>
              </a:spcBef>
              <a:spcAft>
                <a:spcPts val="0"/>
              </a:spcAft>
              <a:buClr>
                <a:schemeClr val="dk1"/>
              </a:buClr>
              <a:buSzPts val="1600"/>
              <a:buFont typeface="Arial"/>
              <a:buNone/>
            </a:pPr>
            <a:r>
              <a:rPr lang="en-US" sz="1700">
                <a:solidFill>
                  <a:schemeClr val="dk1"/>
                </a:solidFill>
                <a:latin typeface="Roboto"/>
                <a:ea typeface="Roboto"/>
                <a:cs typeface="Roboto"/>
                <a:sym typeface="Roboto"/>
              </a:rPr>
              <a:t>Once you are familiar with the documentation, you should install the necessary modules and get to work. Refer to the documentation often to make sure you are taking advantage of the SDK.</a:t>
            </a:r>
            <a:endParaRPr sz="1700"/>
          </a:p>
        </p:txBody>
      </p:sp>
      <p:sp>
        <p:nvSpPr>
          <p:cNvPr id="125" name="Google Shape;125;p15"/>
          <p:cNvSpPr txBox="1"/>
          <p:nvPr>
            <p:ph type="title"/>
          </p:nvPr>
        </p:nvSpPr>
        <p:spPr>
          <a:xfrm>
            <a:off x="3998230" y="376264"/>
            <a:ext cx="4844700" cy="49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Using SDKs</a:t>
            </a:r>
            <a:endParaRPr/>
          </a:p>
        </p:txBody>
      </p:sp>
      <p:sp>
        <p:nvSpPr>
          <p:cNvPr id="126" name="Google Shape;126;p15"/>
          <p:cNvSpPr/>
          <p:nvPr/>
        </p:nvSpPr>
        <p:spPr>
          <a:xfrm>
            <a:off x="5956888" y="1495962"/>
            <a:ext cx="802124" cy="645946"/>
          </a:xfrm>
          <a:custGeom>
            <a:rect b="b" l="l" r="r" t="t"/>
            <a:pathLst>
              <a:path extrusionOk="0" h="400" w="497">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050">
              <a:solidFill>
                <a:schemeClr val="dk1"/>
              </a:solidFill>
              <a:latin typeface="Roboto Black"/>
              <a:ea typeface="Roboto Black"/>
              <a:cs typeface="Roboto Black"/>
              <a:sym typeface="Roboto Black"/>
            </a:endParaRPr>
          </a:p>
        </p:txBody>
      </p:sp>
      <p:sp>
        <p:nvSpPr>
          <p:cNvPr id="127" name="Google Shape;127;p15"/>
          <p:cNvSpPr/>
          <p:nvPr/>
        </p:nvSpPr>
        <p:spPr>
          <a:xfrm>
            <a:off x="3125376" y="1461388"/>
            <a:ext cx="1282640" cy="715100"/>
          </a:xfrm>
          <a:custGeom>
            <a:rect b="b" l="l" r="r" t="t"/>
            <a:pathLst>
              <a:path extrusionOk="0" h="276" w="497">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 name="Google Shape;128;p15"/>
          <p:cNvSpPr/>
          <p:nvPr/>
        </p:nvSpPr>
        <p:spPr>
          <a:xfrm>
            <a:off x="8856485" y="1495960"/>
            <a:ext cx="722669" cy="645950"/>
          </a:xfrm>
          <a:custGeom>
            <a:rect b="b" l="l" r="r" t="t"/>
            <a:pathLst>
              <a:path extrusionOk="0" h="444" w="497">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947">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6"/>
          <p:cNvSpPr txBox="1"/>
          <p:nvPr>
            <p:ph type="title"/>
          </p:nvPr>
        </p:nvSpPr>
        <p:spPr>
          <a:xfrm>
            <a:off x="3998230" y="376264"/>
            <a:ext cx="4844700" cy="492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accent5"/>
              </a:buClr>
              <a:buSzPts val="2000"/>
              <a:buFont typeface="Roboto Black"/>
              <a:buNone/>
            </a:pPr>
            <a:r>
              <a:rPr lang="en-US"/>
              <a:t>Useful Resources</a:t>
            </a:r>
            <a:endParaRPr/>
          </a:p>
        </p:txBody>
      </p:sp>
      <p:sp>
        <p:nvSpPr>
          <p:cNvPr id="134" name="Google Shape;134;p16"/>
          <p:cNvSpPr txBox="1"/>
          <p:nvPr/>
        </p:nvSpPr>
        <p:spPr>
          <a:xfrm>
            <a:off x="613325" y="1765813"/>
            <a:ext cx="11614500" cy="3691500"/>
          </a:xfrm>
          <a:prstGeom prst="rect">
            <a:avLst/>
          </a:prstGeom>
          <a:noFill/>
          <a:ln>
            <a:noFill/>
          </a:ln>
        </p:spPr>
        <p:txBody>
          <a:bodyPr anchorCtr="0" anchor="t" bIns="45700" lIns="91425" spcFirstLastPara="1" rIns="91425" wrap="square" tIns="45700">
            <a:noAutofit/>
          </a:bodyPr>
          <a:lstStyle/>
          <a:p>
            <a:pPr indent="0" lvl="0" marL="0" marR="0" rtl="0" algn="just">
              <a:lnSpc>
                <a:spcPct val="120000"/>
              </a:lnSpc>
              <a:spcBef>
                <a:spcPts val="0"/>
              </a:spcBef>
              <a:spcAft>
                <a:spcPts val="0"/>
              </a:spcAft>
              <a:buNone/>
            </a:pPr>
            <a:r>
              <a:rPr b="1" lang="en-US" sz="1800">
                <a:solidFill>
                  <a:schemeClr val="dk1"/>
                </a:solidFill>
                <a:latin typeface="Roboto"/>
                <a:ea typeface="Roboto"/>
                <a:cs typeface="Roboto"/>
                <a:sym typeface="Roboto"/>
              </a:rPr>
              <a:t>APIs:</a:t>
            </a:r>
            <a:endParaRPr b="1" sz="1800">
              <a:solidFill>
                <a:schemeClr val="dk1"/>
              </a:solidFill>
              <a:latin typeface="Roboto"/>
              <a:ea typeface="Roboto"/>
              <a:cs typeface="Roboto"/>
              <a:sym typeface="Roboto"/>
            </a:endParaRPr>
          </a:p>
          <a:p>
            <a:pPr indent="-342900" lvl="0" marL="457200" marR="0" rtl="0" algn="just">
              <a:lnSpc>
                <a:spcPct val="120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Stock Market: </a:t>
            </a:r>
            <a:r>
              <a:rPr lang="en-US" sz="1800" u="sng">
                <a:solidFill>
                  <a:schemeClr val="hlink"/>
                </a:solidFill>
                <a:hlinkClick r:id="rId3"/>
              </a:rPr>
              <a:t>https://www.alphavantage.co/</a:t>
            </a:r>
            <a:endParaRPr sz="1800">
              <a:solidFill>
                <a:schemeClr val="dk1"/>
              </a:solidFill>
              <a:latin typeface="Roboto"/>
              <a:ea typeface="Roboto"/>
              <a:cs typeface="Roboto"/>
              <a:sym typeface="Roboto"/>
            </a:endParaRPr>
          </a:p>
          <a:p>
            <a:pPr indent="-342900" lvl="0" marL="457200" marR="0" rtl="0" algn="just">
              <a:lnSpc>
                <a:spcPct val="120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Weather: </a:t>
            </a:r>
            <a:r>
              <a:rPr lang="en-US" sz="1800" u="sng">
                <a:solidFill>
                  <a:schemeClr val="hlink"/>
                </a:solidFill>
                <a:hlinkClick r:id="rId4"/>
              </a:rPr>
              <a:t>https://developer.accuweather.com/</a:t>
            </a:r>
            <a:endParaRPr sz="1800">
              <a:solidFill>
                <a:schemeClr val="dk1"/>
              </a:solidFill>
              <a:latin typeface="Roboto"/>
              <a:ea typeface="Roboto"/>
              <a:cs typeface="Roboto"/>
              <a:sym typeface="Roboto"/>
            </a:endParaRPr>
          </a:p>
          <a:p>
            <a:pPr indent="-342900" lvl="0" marL="457200" marR="0" rtl="0" algn="just">
              <a:lnSpc>
                <a:spcPct val="120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Top 50 Most Popular APIs: </a:t>
            </a:r>
            <a:r>
              <a:rPr lang="en-US" sz="1800" u="sng">
                <a:solidFill>
                  <a:schemeClr val="hlink"/>
                </a:solidFill>
                <a:hlinkClick r:id="rId5"/>
              </a:rPr>
              <a:t>https://rapidapi.com/blog/most-popular-api/</a:t>
            </a:r>
            <a:endParaRPr sz="1800">
              <a:solidFill>
                <a:schemeClr val="dk1"/>
              </a:solidFill>
              <a:latin typeface="Roboto"/>
              <a:ea typeface="Roboto"/>
              <a:cs typeface="Roboto"/>
              <a:sym typeface="Roboto"/>
            </a:endParaRPr>
          </a:p>
          <a:p>
            <a:pPr indent="0" lvl="0" marL="0" marR="0" rtl="0" algn="just">
              <a:lnSpc>
                <a:spcPct val="120000"/>
              </a:lnSpc>
              <a:spcBef>
                <a:spcPts val="0"/>
              </a:spcBef>
              <a:spcAft>
                <a:spcPts val="0"/>
              </a:spcAft>
              <a:buNone/>
            </a:pPr>
            <a:r>
              <a:t/>
            </a:r>
            <a:endParaRPr sz="1800">
              <a:solidFill>
                <a:schemeClr val="dk1"/>
              </a:solidFill>
              <a:latin typeface="Roboto"/>
              <a:ea typeface="Roboto"/>
              <a:cs typeface="Roboto"/>
              <a:sym typeface="Roboto"/>
            </a:endParaRPr>
          </a:p>
          <a:p>
            <a:pPr indent="0" lvl="0" marL="0" marR="0" rtl="0" algn="just">
              <a:lnSpc>
                <a:spcPct val="120000"/>
              </a:lnSpc>
              <a:spcBef>
                <a:spcPts val="0"/>
              </a:spcBef>
              <a:spcAft>
                <a:spcPts val="0"/>
              </a:spcAft>
              <a:buNone/>
            </a:pPr>
            <a:r>
              <a:rPr b="1" lang="en-US" sz="1800">
                <a:solidFill>
                  <a:schemeClr val="dk1"/>
                </a:solidFill>
                <a:latin typeface="Roboto"/>
                <a:ea typeface="Roboto"/>
                <a:cs typeface="Roboto"/>
                <a:sym typeface="Roboto"/>
              </a:rPr>
              <a:t>SDKs:</a:t>
            </a:r>
            <a:endParaRPr b="1" sz="1800">
              <a:solidFill>
                <a:schemeClr val="dk1"/>
              </a:solidFill>
              <a:latin typeface="Roboto"/>
              <a:ea typeface="Roboto"/>
              <a:cs typeface="Roboto"/>
              <a:sym typeface="Roboto"/>
            </a:endParaRPr>
          </a:p>
          <a:p>
            <a:pPr indent="-342900" lvl="0" marL="457200" marR="0" rtl="0" algn="just">
              <a:lnSpc>
                <a:spcPct val="120000"/>
              </a:lnSpc>
              <a:spcBef>
                <a:spcPts val="0"/>
              </a:spcBef>
              <a:spcAft>
                <a:spcPts val="0"/>
              </a:spcAft>
              <a:buSzPts val="1800"/>
              <a:buChar char="●"/>
            </a:pPr>
            <a:r>
              <a:rPr lang="en-US" sz="1800">
                <a:solidFill>
                  <a:schemeClr val="dk1"/>
                </a:solidFill>
                <a:latin typeface="Roboto"/>
                <a:ea typeface="Roboto"/>
                <a:cs typeface="Roboto"/>
                <a:sym typeface="Roboto"/>
              </a:rPr>
              <a:t>Firebase: great for databases, user authentication, and other services. </a:t>
            </a:r>
            <a:r>
              <a:rPr lang="en-US" sz="1800" u="sng">
                <a:solidFill>
                  <a:schemeClr val="hlink"/>
                </a:solidFill>
                <a:hlinkClick r:id="rId6"/>
              </a:rPr>
              <a:t>https://firebase.google.com/</a:t>
            </a:r>
            <a:endParaRPr sz="1800">
              <a:solidFill>
                <a:schemeClr val="dk1"/>
              </a:solidFill>
              <a:latin typeface="Roboto"/>
              <a:ea typeface="Roboto"/>
              <a:cs typeface="Roboto"/>
              <a:sym typeface="Roboto"/>
            </a:endParaRPr>
          </a:p>
          <a:p>
            <a:pPr indent="-342900" lvl="0" marL="457200" marR="0" rtl="0" algn="just">
              <a:lnSpc>
                <a:spcPct val="120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Android: </a:t>
            </a:r>
            <a:r>
              <a:rPr lang="en-US" sz="1800" u="sng">
                <a:solidFill>
                  <a:schemeClr val="hlink"/>
                </a:solidFill>
                <a:hlinkClick r:id="rId7"/>
              </a:rPr>
              <a:t>https://developer.android.com/studio/?gclid=EAIaIQobChMI1KDut5bu6gIVURh9Ch1BPwKLEAAYAyAAEgKervD_BwE&amp;gclsrc=aw.ds</a:t>
            </a:r>
            <a:endParaRPr sz="1800">
              <a:solidFill>
                <a:schemeClr val="dk1"/>
              </a:solidFill>
              <a:latin typeface="Roboto"/>
              <a:ea typeface="Roboto"/>
              <a:cs typeface="Roboto"/>
              <a:sym typeface="Roboto"/>
            </a:endParaRPr>
          </a:p>
          <a:p>
            <a:pPr indent="-342900" lvl="0" marL="457200" marR="0" rtl="0" algn="just">
              <a:lnSpc>
                <a:spcPct val="120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iOS: </a:t>
            </a:r>
            <a:r>
              <a:rPr lang="en-US" sz="1800" u="sng">
                <a:solidFill>
                  <a:schemeClr val="hlink"/>
                </a:solidFill>
                <a:hlinkClick r:id="rId8"/>
              </a:rPr>
              <a:t>https://developer.apple.com/ios/</a:t>
            </a:r>
            <a:endParaRPr sz="180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TAMID">
  <a:themeElements>
    <a:clrScheme name="TAMID 16_9">
      <a:dk1>
        <a:srgbClr val="58595B"/>
      </a:dk1>
      <a:lt1>
        <a:srgbClr val="DDDDDD"/>
      </a:lt1>
      <a:dk2>
        <a:srgbClr val="FFFFFF"/>
      </a:dk2>
      <a:lt2>
        <a:srgbClr val="FFFFFF"/>
      </a:lt2>
      <a:accent1>
        <a:srgbClr val="DDDDDD"/>
      </a:accent1>
      <a:accent2>
        <a:srgbClr val="FFFFFF"/>
      </a:accent2>
      <a:accent3>
        <a:srgbClr val="41B5E8"/>
      </a:accent3>
      <a:accent4>
        <a:srgbClr val="B2B2B2"/>
      </a:accent4>
      <a:accent5>
        <a:srgbClr val="58595B"/>
      </a:accent5>
      <a:accent6>
        <a:srgbClr val="58595B"/>
      </a:accent6>
      <a:hlink>
        <a:srgbClr val="000000"/>
      </a:hlink>
      <a:folHlink>
        <a:srgbClr val="41B5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